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2FnSRaIC8U" TargetMode="External"/><Relationship Id="rId2" Type="http://schemas.openxmlformats.org/officeDocument/2006/relationships/hyperlink" Target="https://www.youtube.com/watch?v=W4F6lD2k0L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5eTCZ9L834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vP6j4Dj0VA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worthy.com/bill-nye-is-too-busy-saving-the-world-to-say-i-told-you-so?c=upw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1.2 – Equilibrium unbalanced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Actions</a:t>
            </a:r>
            <a:br>
              <a:rPr lang="en-US" dirty="0" smtClean="0"/>
            </a:br>
            <a:r>
              <a:rPr lang="en-US" sz="1800" u="sng" dirty="0">
                <a:hlinkClick r:id="rId2"/>
              </a:rPr>
              <a:t>https://</a:t>
            </a:r>
            <a:r>
              <a:rPr lang="en-US" sz="1800" u="sng" dirty="0" smtClean="0">
                <a:hlinkClick r:id="rId2"/>
              </a:rPr>
              <a:t>www.youtube.com/watch?v=W4F6lD2k0Ls</a:t>
            </a:r>
            <a:r>
              <a:rPr lang="en-US" sz="1800" u="sng" dirty="0" smtClean="0"/>
              <a:t/>
            </a:r>
            <a:br>
              <a:rPr lang="en-US" sz="1800" u="sng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1800" u="sng" dirty="0">
                <a:hlinkClick r:id="rId3"/>
              </a:rPr>
              <a:t>https://www.youtube.com/watch?v=12FnSRaIC8U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69" y="812962"/>
            <a:ext cx="4179963" cy="278157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294" y="343711"/>
            <a:ext cx="2318790" cy="29746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196" y="812962"/>
            <a:ext cx="4080098" cy="305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3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775200"/>
            <a:ext cx="8497888" cy="1219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Human </a:t>
            </a:r>
            <a:r>
              <a:rPr lang="en-US" dirty="0"/>
              <a:t>actions</a:t>
            </a:r>
            <a:br>
              <a:rPr lang="en-US" dirty="0"/>
            </a:b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www.youtube.com/watch?v=5eTCZ9L834s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42" y="394511"/>
            <a:ext cx="4472535" cy="250462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98" y="2614684"/>
            <a:ext cx="3059780" cy="20361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933" y="658636"/>
            <a:ext cx="4956867" cy="29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66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 species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107" y="1048982"/>
            <a:ext cx="4608099" cy="34383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246" y="258097"/>
            <a:ext cx="4242567" cy="28490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149" y="3656285"/>
            <a:ext cx="3832664" cy="25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21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Disappearing Frogs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1800" u="sng" dirty="0" smtClean="0">
                <a:hlinkClick r:id="rId2"/>
              </a:rPr>
              <a:t>http</a:t>
            </a:r>
            <a:r>
              <a:rPr lang="en-CA" sz="1800" u="sng" dirty="0">
                <a:hlinkClick r:id="rId2"/>
              </a:rPr>
              <a:t>://</a:t>
            </a:r>
            <a:r>
              <a:rPr lang="en-CA" sz="1800" u="sng" dirty="0" smtClean="0">
                <a:hlinkClick r:id="rId2"/>
              </a:rPr>
              <a:t>www.youtube.com/watch?v=NvP6j4Dj0VA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2126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74238"/>
            <a:ext cx="8534400" cy="1507067"/>
          </a:xfrm>
        </p:spPr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577" y="1909482"/>
            <a:ext cx="8534400" cy="3615267"/>
          </a:xfrm>
        </p:spPr>
        <p:txBody>
          <a:bodyPr/>
          <a:lstStyle/>
          <a:p>
            <a:r>
              <a:rPr lang="en-CA" u="sng" dirty="0" smtClean="0">
                <a:hlinkClick r:id="rId2"/>
              </a:rPr>
              <a:t>Bill Nye</a:t>
            </a:r>
          </a:p>
          <a:p>
            <a:r>
              <a:rPr lang="en-CA" u="sng" dirty="0" smtClean="0">
                <a:hlinkClick r:id="rId2"/>
              </a:rPr>
              <a:t>http</a:t>
            </a:r>
            <a:r>
              <a:rPr lang="en-CA" u="sng" dirty="0">
                <a:hlinkClick r:id="rId2"/>
              </a:rPr>
              <a:t>://www.upworthy.com/bill-nye-is-too-busy-saving-the-world-to-say-i-told-you-so?c=upw1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14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house vs ozone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1" y="680704"/>
            <a:ext cx="6020625" cy="397012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370" y="430398"/>
            <a:ext cx="3672381" cy="22034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446" y="2944305"/>
            <a:ext cx="4146331" cy="377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38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76</TotalTime>
  <Words>26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1.2 – Equilibrium unbalanced</vt:lpstr>
      <vt:lpstr>Human Actions https://www.youtube.com/watch?v=W4F6lD2k0Ls  https://www.youtube.com/watch?v=12FnSRaIC8U </vt:lpstr>
      <vt:lpstr>Human actions https://www.youtube.com/watch?v=5eTCZ9L834s </vt:lpstr>
      <vt:lpstr>Indicator species</vt:lpstr>
      <vt:lpstr>Disappearing Frogs</vt:lpstr>
      <vt:lpstr>Climate Change</vt:lpstr>
      <vt:lpstr>Green house vs ozone</vt:lpstr>
    </vt:vector>
  </TitlesOfParts>
  <Company>RDCRS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– Equilibrium unbalanced</dc:title>
  <dc:creator>Madelene Caine</dc:creator>
  <cp:lastModifiedBy>Madelene Caine</cp:lastModifiedBy>
  <cp:revision>8</cp:revision>
  <dcterms:created xsi:type="dcterms:W3CDTF">2015-02-03T02:56:44Z</dcterms:created>
  <dcterms:modified xsi:type="dcterms:W3CDTF">2017-08-31T21:55:58Z</dcterms:modified>
</cp:coreProperties>
</file>