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</a:rPr>
              <a:t>12 Cranial Nerves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288" y="3843867"/>
            <a:ext cx="6400800" cy="19473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HCS 2050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Nervous System and Senses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SLO:  1.8.8 - Name and locate the 12 cranial nerves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5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165" y="663477"/>
            <a:ext cx="7117055" cy="5330922"/>
          </a:xfrm>
        </p:spPr>
      </p:pic>
    </p:spTree>
    <p:extLst>
      <p:ext uri="{BB962C8B-B14F-4D97-AF65-F5344CB8AC3E}">
        <p14:creationId xmlns:p14="http://schemas.microsoft.com/office/powerpoint/2010/main" val="104737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Cranial Nerves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There are 12 pairs of cranial nerves.  </a:t>
            </a:r>
          </a:p>
          <a:p>
            <a:r>
              <a:rPr lang="en-US" sz="3600" b="1" dirty="0" smtClean="0"/>
              <a:t>They are numbered, usually in Roman numerals, according to their connection to the brain, beginning anteriorly (front) and proceeding posteriorly (back)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6648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02621"/>
            <a:ext cx="8534400" cy="791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Functionally we can think of cranial nerve messages as belonging to one of four categories</a:t>
            </a:r>
          </a:p>
          <a:p>
            <a:pPr marL="457200" indent="-457200">
              <a:buAutoNum type="arabicParenR"/>
            </a:pPr>
            <a:r>
              <a:rPr lang="en-US" sz="2800" b="1" dirty="0" smtClean="0"/>
              <a:t>Special sensory impulses – smell, taste, vision, and hearing located in special sense organs in the head</a:t>
            </a:r>
          </a:p>
          <a:p>
            <a:pPr marL="457200" indent="-457200">
              <a:buAutoNum type="arabicParenR"/>
            </a:pPr>
            <a:r>
              <a:rPr lang="en-US" sz="2800" b="1" dirty="0" smtClean="0"/>
              <a:t>General sensory impulses – pain, touch, temperature, deep muscle sense, pressure and vibration.  Impulses come from receptors widely distributed throughout the body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5113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 startAt="3"/>
            </a:pPr>
            <a:r>
              <a:rPr lang="en-US" sz="2800" b="1" dirty="0" smtClean="0"/>
              <a:t>Somatic motor impulses – resulting in voluntary control of skeletal muscles</a:t>
            </a:r>
          </a:p>
          <a:p>
            <a:pPr marL="457200" indent="-457200">
              <a:buAutoNum type="arabicParenR" startAt="3"/>
            </a:pPr>
            <a:r>
              <a:rPr lang="en-US" sz="2800" b="1" dirty="0" smtClean="0"/>
              <a:t>Visceral motor impulses – producing involuntary control of glands and involuntary muscles (cardiac and smooth muscle)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*Part of the autonomic nervous system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8223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490" y="1292404"/>
            <a:ext cx="7314214" cy="4701995"/>
          </a:xfrm>
        </p:spPr>
      </p:pic>
    </p:spTree>
    <p:extLst>
      <p:ext uri="{BB962C8B-B14F-4D97-AF65-F5344CB8AC3E}">
        <p14:creationId xmlns:p14="http://schemas.microsoft.com/office/powerpoint/2010/main" val="110493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Practice!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309648"/>
            <a:ext cx="8534400" cy="3615267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Do workbook pg. 175 using your textbook pg. 230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137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162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12 Cranial Nerves</vt:lpstr>
      <vt:lpstr>PowerPoint Presentation</vt:lpstr>
      <vt:lpstr>Cranial Nerves</vt:lpstr>
      <vt:lpstr>PowerPoint Presentation</vt:lpstr>
      <vt:lpstr>PowerPoint Presentation</vt:lpstr>
      <vt:lpstr>PowerPoint Presentation</vt:lpstr>
      <vt:lpstr>Practice!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Cranial Nerves</dc:title>
  <dc:creator>Madelene Caine</dc:creator>
  <cp:lastModifiedBy>Madelene Caine</cp:lastModifiedBy>
  <cp:revision>5</cp:revision>
  <dcterms:created xsi:type="dcterms:W3CDTF">2014-11-05T21:49:45Z</dcterms:created>
  <dcterms:modified xsi:type="dcterms:W3CDTF">2014-11-05T22:18:34Z</dcterms:modified>
</cp:coreProperties>
</file>