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BB9B-7536-45C7-A6EF-EB6AD8DC4D9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D282-F6C1-472B-B39A-5D395A0B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BB9B-7536-45C7-A6EF-EB6AD8DC4D9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D282-F6C1-472B-B39A-5D395A0B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0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BB9B-7536-45C7-A6EF-EB6AD8DC4D9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D282-F6C1-472B-B39A-5D395A0B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3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BB9B-7536-45C7-A6EF-EB6AD8DC4D9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D282-F6C1-472B-B39A-5D395A0B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BB9B-7536-45C7-A6EF-EB6AD8DC4D9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D282-F6C1-472B-B39A-5D395A0B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3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BB9B-7536-45C7-A6EF-EB6AD8DC4D9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D282-F6C1-472B-B39A-5D395A0B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4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BB9B-7536-45C7-A6EF-EB6AD8DC4D9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D282-F6C1-472B-B39A-5D395A0B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0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BB9B-7536-45C7-A6EF-EB6AD8DC4D9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D282-F6C1-472B-B39A-5D395A0B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1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BB9B-7536-45C7-A6EF-EB6AD8DC4D9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D282-F6C1-472B-B39A-5D395A0B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1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BB9B-7536-45C7-A6EF-EB6AD8DC4D9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D282-F6C1-472B-B39A-5D395A0B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1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BB9B-7536-45C7-A6EF-EB6AD8DC4D9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D282-F6C1-472B-B39A-5D395A0B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6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BB9B-7536-45C7-A6EF-EB6AD8DC4D9A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D282-F6C1-472B-B39A-5D395A0B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4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4.2 Terrestrial and Aquatic Ecosystems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4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503" y="625340"/>
            <a:ext cx="7472856" cy="5847267"/>
          </a:xfrm>
        </p:spPr>
      </p:pic>
    </p:spTree>
    <p:extLst>
      <p:ext uri="{BB962C8B-B14F-4D97-AF65-F5344CB8AC3E}">
        <p14:creationId xmlns:p14="http://schemas.microsoft.com/office/powerpoint/2010/main" val="2056013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967293"/>
              </p:ext>
            </p:extLst>
          </p:nvPr>
        </p:nvGraphicFramePr>
        <p:xfrm>
          <a:off x="495299" y="166480"/>
          <a:ext cx="10454289" cy="6662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4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4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4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223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Abiotic</a:t>
                      </a:r>
                      <a:r>
                        <a:rPr lang="en-US" baseline="0" dirty="0" smtClean="0"/>
                        <a:t> Factors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Biotic Representatives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96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Taiga (Boreal Forest)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dirty="0" smtClean="0"/>
                        <a:t>Low sunlight</a:t>
                      </a:r>
                      <a:r>
                        <a:rPr lang="en-US" sz="1800" baseline="0" dirty="0" smtClean="0"/>
                        <a:t> on forest floor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Soil is </a:t>
                      </a:r>
                      <a:r>
                        <a:rPr lang="en-US" sz="1800" baseline="0" dirty="0" smtClean="0"/>
                        <a:t>acidic (needles falling to the forest floor)</a:t>
                      </a:r>
                      <a:endParaRPr lang="en-US" sz="18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Cooler temps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50-250 cm of </a:t>
                      </a:r>
                      <a:r>
                        <a:rPr lang="en-US" sz="1800" baseline="0" dirty="0" err="1" smtClean="0"/>
                        <a:t>precip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Spruce and Pine trees</a:t>
                      </a:r>
                    </a:p>
                    <a:p>
                      <a:r>
                        <a:rPr lang="en-US" dirty="0" smtClean="0"/>
                        <a:t>Shrubs, ferns, mosses</a:t>
                      </a:r>
                    </a:p>
                    <a:p>
                      <a:r>
                        <a:rPr lang="en-US" dirty="0" smtClean="0"/>
                        <a:t>Bears, moose,</a:t>
                      </a:r>
                      <a:r>
                        <a:rPr lang="en-US" baseline="0" dirty="0" smtClean="0"/>
                        <a:t> deer, owls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1867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Muskeg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Cold temps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Short growing season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Permafrost beneath soil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Low </a:t>
                      </a:r>
                      <a:r>
                        <a:rPr lang="en-US" sz="1800" baseline="0" dirty="0" err="1" smtClean="0"/>
                        <a:t>precip</a:t>
                      </a:r>
                      <a:r>
                        <a:rPr lang="en-US" sz="1800" baseline="0" dirty="0" smtClean="0"/>
                        <a:t>. 50-150cm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Very little decomposition – poor </a:t>
                      </a:r>
                      <a:r>
                        <a:rPr lang="en-US" sz="1800" baseline="0" dirty="0" smtClean="0"/>
                        <a:t>soil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Very little vegetation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Rapidly flowering plants, mosses,</a:t>
                      </a:r>
                      <a:r>
                        <a:rPr lang="en-US" baseline="0" dirty="0" smtClean="0"/>
                        <a:t> lichen</a:t>
                      </a:r>
                    </a:p>
                    <a:p>
                      <a:r>
                        <a:rPr lang="en-US" baseline="0" dirty="0" smtClean="0"/>
                        <a:t>Bears, caribou, ptarmigans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496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Grassland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Good sunlight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Warm temps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Rich fertile soil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Dry – 25-100cm of </a:t>
                      </a:r>
                      <a:r>
                        <a:rPr lang="en-US" sz="1800" baseline="0" dirty="0" err="1" smtClean="0"/>
                        <a:t>precip</a:t>
                      </a:r>
                      <a:endParaRPr lang="en-US" sz="18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Too dry for trees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Grasses</a:t>
                      </a:r>
                    </a:p>
                    <a:p>
                      <a:r>
                        <a:rPr lang="en-US" dirty="0" smtClean="0"/>
                        <a:t>Bison, deer, rabbits, hawks, bison,</a:t>
                      </a:r>
                      <a:r>
                        <a:rPr lang="en-US" baseline="0" dirty="0" smtClean="0"/>
                        <a:t> grasshoppers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496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Deciduous</a:t>
                      </a:r>
                      <a:r>
                        <a:rPr lang="en-US" sz="2400" baseline="0" dirty="0" smtClean="0"/>
                        <a:t> Forest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dirty="0" smtClean="0"/>
                        <a:t>Good sunlight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dirty="0" smtClean="0"/>
                        <a:t>Warm temps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dirty="0" smtClean="0"/>
                        <a:t>Best</a:t>
                      </a:r>
                      <a:r>
                        <a:rPr lang="en-US" sz="1800" baseline="0" dirty="0" smtClean="0"/>
                        <a:t> soil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Good </a:t>
                      </a:r>
                      <a:r>
                        <a:rPr lang="en-US" sz="1800" baseline="0" dirty="0" err="1" smtClean="0"/>
                        <a:t>precip</a:t>
                      </a:r>
                      <a:r>
                        <a:rPr lang="en-US" sz="1800" baseline="0" dirty="0" smtClean="0"/>
                        <a:t> – 75-250cm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Deciduous</a:t>
                      </a:r>
                      <a:r>
                        <a:rPr lang="en-US" baseline="0" dirty="0" smtClean="0"/>
                        <a:t> (leafy trees), shrubs</a:t>
                      </a:r>
                    </a:p>
                    <a:p>
                      <a:r>
                        <a:rPr lang="en-US" baseline="0" dirty="0" smtClean="0"/>
                        <a:t>Bears, weasels, moose deer, woodpeckers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9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Aquatic Ecosystem - Zones of a Lake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117" y="1500188"/>
            <a:ext cx="7816419" cy="4790708"/>
          </a:xfrm>
        </p:spPr>
      </p:pic>
      <p:sp>
        <p:nvSpPr>
          <p:cNvPr id="3" name="TextBox 2"/>
          <p:cNvSpPr txBox="1"/>
          <p:nvPr/>
        </p:nvSpPr>
        <p:spPr>
          <a:xfrm>
            <a:off x="2476500" y="2857500"/>
            <a:ext cx="232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Rooted plants, </a:t>
            </a:r>
            <a:r>
              <a:rPr lang="en-US" dirty="0" err="1" smtClean="0"/>
              <a:t>frogs,tadpoles</a:t>
            </a:r>
            <a:r>
              <a:rPr lang="en-US" dirty="0" smtClean="0"/>
              <a:t>, </a:t>
            </a:r>
            <a:r>
              <a:rPr lang="en-US" dirty="0" smtClean="0"/>
              <a:t>insects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88100" y="2692400"/>
            <a:ext cx="226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Plankton (autotrophs and heterotrophs), </a:t>
            </a:r>
            <a:r>
              <a:rPr lang="en-US" dirty="0" smtClean="0"/>
              <a:t>fish, </a:t>
            </a:r>
            <a:r>
              <a:rPr lang="en-US" dirty="0" smtClean="0"/>
              <a:t>birds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840536" y="5130800"/>
            <a:ext cx="203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Bottom feeding fish, bacteria, decomposers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90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Plankton – Limnetic Zone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0001" y="2010558"/>
            <a:ext cx="3846512" cy="25273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7962" y="1796574"/>
            <a:ext cx="3246438" cy="29552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16101" y="5010666"/>
            <a:ext cx="3846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Phytoplankton - autotroph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19900" y="5010666"/>
            <a:ext cx="3441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Zooplankton - heterotroph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6298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182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4.2 Terrestrial and Aquatic Ecosystems</vt:lpstr>
      <vt:lpstr>PowerPoint Presentation</vt:lpstr>
      <vt:lpstr>PowerPoint Presentation</vt:lpstr>
      <vt:lpstr>Aquatic Ecosystem - Zones of a Lake</vt:lpstr>
      <vt:lpstr>Plankton – Limnetic Zone</vt:lpstr>
    </vt:vector>
  </TitlesOfParts>
  <Company>RDCRS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Terrestrial and Aquatic Ecosystems</dc:title>
  <dc:creator>Madelene Caine</dc:creator>
  <cp:lastModifiedBy>Madelene Caine</cp:lastModifiedBy>
  <cp:revision>10</cp:revision>
  <dcterms:created xsi:type="dcterms:W3CDTF">2014-09-24T14:41:12Z</dcterms:created>
  <dcterms:modified xsi:type="dcterms:W3CDTF">2018-03-26T15:20:31Z</dcterms:modified>
</cp:coreProperties>
</file>