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6" r:id="rId8"/>
    <p:sldId id="262" r:id="rId9"/>
    <p:sldId id="267" r:id="rId10"/>
    <p:sldId id="270" r:id="rId11"/>
    <p:sldId id="264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47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9633-C10B-411C-868B-9C74F0C9B832}" type="datetimeFigureOut">
              <a:rPr lang="en-CA" smtClean="0"/>
              <a:t>2018-03-27</a:t>
            </a:fld>
            <a:endParaRPr lang="en-CA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E334B-2D39-4EEA-880E-F5D08B2C0AEF}" type="slidenum">
              <a:rPr lang="en-CA" smtClean="0"/>
              <a:t>‹#›</a:t>
            </a:fld>
            <a:endParaRPr lang="en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9633-C10B-411C-868B-9C74F0C9B832}" type="datetimeFigureOut">
              <a:rPr lang="en-CA" smtClean="0"/>
              <a:t>2018-03-27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E334B-2D39-4EEA-880E-F5D08B2C0AEF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9633-C10B-411C-868B-9C74F0C9B832}" type="datetimeFigureOut">
              <a:rPr lang="en-CA" smtClean="0"/>
              <a:t>2018-03-27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E334B-2D39-4EEA-880E-F5D08B2C0AEF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9633-C10B-411C-868B-9C74F0C9B832}" type="datetimeFigureOut">
              <a:rPr lang="en-CA" smtClean="0"/>
              <a:t>2018-03-27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E334B-2D39-4EEA-880E-F5D08B2C0AEF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9633-C10B-411C-868B-9C74F0C9B832}" type="datetimeFigureOut">
              <a:rPr lang="en-CA" smtClean="0"/>
              <a:t>2018-03-27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E334B-2D39-4EEA-880E-F5D08B2C0AEF}" type="slidenum">
              <a:rPr lang="en-CA" smtClean="0"/>
              <a:t>‹#›</a:t>
            </a:fld>
            <a:endParaRPr lang="en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9633-C10B-411C-868B-9C74F0C9B832}" type="datetimeFigureOut">
              <a:rPr lang="en-CA" smtClean="0"/>
              <a:t>2018-03-27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E334B-2D39-4EEA-880E-F5D08B2C0AEF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9633-C10B-411C-868B-9C74F0C9B832}" type="datetimeFigureOut">
              <a:rPr lang="en-CA" smtClean="0"/>
              <a:t>2018-03-27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E334B-2D39-4EEA-880E-F5D08B2C0AEF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9633-C10B-411C-868B-9C74F0C9B832}" type="datetimeFigureOut">
              <a:rPr lang="en-CA" smtClean="0"/>
              <a:t>2018-03-27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E334B-2D39-4EEA-880E-F5D08B2C0AEF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9633-C10B-411C-868B-9C74F0C9B832}" type="datetimeFigureOut">
              <a:rPr lang="en-CA" smtClean="0"/>
              <a:t>2018-03-27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E334B-2D39-4EEA-880E-F5D08B2C0AEF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9633-C10B-411C-868B-9C74F0C9B832}" type="datetimeFigureOut">
              <a:rPr lang="en-CA" smtClean="0"/>
              <a:t>2018-03-27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E334B-2D39-4EEA-880E-F5D08B2C0AEF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89633-C10B-411C-868B-9C74F0C9B832}" type="datetimeFigureOut">
              <a:rPr lang="en-CA" smtClean="0"/>
              <a:t>2018-03-27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AE334B-2D39-4EEA-880E-F5D08B2C0AEF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B89633-C10B-411C-868B-9C74F0C9B832}" type="datetimeFigureOut">
              <a:rPr lang="en-CA" smtClean="0"/>
              <a:t>2018-03-27</a:t>
            </a:fld>
            <a:endParaRPr lang="en-C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AE334B-2D39-4EEA-880E-F5D08B2C0AEF}" type="slidenum">
              <a:rPr lang="en-CA" smtClean="0"/>
              <a:t>‹#›</a:t>
            </a:fld>
            <a:endParaRPr lang="en-CA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_k5T2wnPS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Factors Affecting Aquatic Ecosystems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4.3 Part 2</a:t>
            </a:r>
          </a:p>
          <a:p>
            <a:r>
              <a:rPr lang="en-CA" sz="4000" dirty="0" smtClean="0"/>
              <a:t>Pgs. 104 - 106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373813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Turnover Video: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www.youtube.com/watch?v=p_k5T2wnPSg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351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Summer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Layers again form due to density</a:t>
            </a:r>
          </a:p>
          <a:p>
            <a:r>
              <a:rPr lang="en-CA" sz="3600" dirty="0" smtClean="0"/>
              <a:t>Little mixing occurs of oxygen from the surface to the depths</a:t>
            </a:r>
          </a:p>
          <a:p>
            <a:r>
              <a:rPr lang="en-CA" sz="3600" dirty="0" smtClean="0"/>
              <a:t>When water in the upper layers becomes warmer it loses it’s ability to hold dissolved oxygen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159713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Summer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204864"/>
            <a:ext cx="5902228" cy="3054300"/>
          </a:xfrm>
        </p:spPr>
      </p:pic>
    </p:spTree>
    <p:extLst>
      <p:ext uri="{BB962C8B-B14F-4D97-AF65-F5344CB8AC3E}">
        <p14:creationId xmlns:p14="http://schemas.microsoft.com/office/powerpoint/2010/main" val="1367374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Practice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4400" dirty="0" smtClean="0"/>
              <a:t>Complete 4.3 questions in your Question Booklet</a:t>
            </a:r>
            <a:endParaRPr lang="en-CA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429000"/>
            <a:ext cx="3816424" cy="264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032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Chemical Environment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Salt vs. Fresh</a:t>
            </a:r>
          </a:p>
          <a:p>
            <a:r>
              <a:rPr lang="en-CA" sz="3600" dirty="0" smtClean="0"/>
              <a:t>Levels of oxygen</a:t>
            </a:r>
          </a:p>
          <a:p>
            <a:pPr marL="0" indent="0">
              <a:buNone/>
            </a:pPr>
            <a:r>
              <a:rPr lang="en-CA" sz="3600" dirty="0"/>
              <a:t>	</a:t>
            </a:r>
            <a:r>
              <a:rPr lang="en-CA" sz="3600" dirty="0" smtClean="0"/>
              <a:t>- Colder water can hold more dissolve O2</a:t>
            </a:r>
          </a:p>
          <a:p>
            <a:r>
              <a:rPr lang="en-CA" sz="3600" dirty="0" smtClean="0"/>
              <a:t>Dissolved naturally occurring minerals such as nitrogen, phosphorus and organic pollutants</a:t>
            </a:r>
            <a:endParaRPr lang="en-CA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04664"/>
            <a:ext cx="1330794" cy="1330794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847088"/>
            <a:ext cx="1107559" cy="11075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583" y="1805658"/>
            <a:ext cx="1080120" cy="162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699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Temperature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Based on seasons and depth of the body of water</a:t>
            </a:r>
          </a:p>
          <a:p>
            <a:pPr marL="0" indent="0">
              <a:buNone/>
            </a:pPr>
            <a:r>
              <a:rPr lang="en-CA" sz="4400" dirty="0" smtClean="0"/>
              <a:t>Winter – ice covered</a:t>
            </a:r>
          </a:p>
          <a:p>
            <a:pPr marL="0" indent="0">
              <a:buNone/>
            </a:pPr>
            <a:r>
              <a:rPr lang="en-CA" sz="4400" dirty="0" smtClean="0"/>
              <a:t>Deep lakes, oceans – little sunlight</a:t>
            </a:r>
          </a:p>
        </p:txBody>
      </p:sp>
    </p:spTree>
    <p:extLst>
      <p:ext uri="{BB962C8B-B14F-4D97-AF65-F5344CB8AC3E}">
        <p14:creationId xmlns:p14="http://schemas.microsoft.com/office/powerpoint/2010/main" val="2720965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en-CA" dirty="0" smtClean="0"/>
              <a:t>Sunlight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More sunlight in the upper levels </a:t>
            </a:r>
          </a:p>
          <a:p>
            <a:pPr lvl="1"/>
            <a:r>
              <a:rPr lang="en-CA" sz="4400" dirty="0" smtClean="0"/>
              <a:t>Warmer water</a:t>
            </a:r>
          </a:p>
          <a:p>
            <a:pPr lvl="1"/>
            <a:r>
              <a:rPr lang="en-CA" sz="4400" dirty="0" smtClean="0"/>
              <a:t>More photosynthetic organisms</a:t>
            </a:r>
            <a:endParaRPr lang="en-CA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708920"/>
            <a:ext cx="2499494" cy="1872208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691" y="4869160"/>
            <a:ext cx="2448272" cy="183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185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Seasonal Variations in Canadian Lakes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Water’s unique properties include that it is most dense at 4</a:t>
            </a:r>
            <a:r>
              <a:rPr lang="en-CA" sz="3600" dirty="0"/>
              <a:t> </a:t>
            </a:r>
            <a:r>
              <a:rPr lang="en-CA" sz="3600" dirty="0" smtClean="0"/>
              <a:t> degrees Celsius and becomes less dense as it cools below 4 degrees Celsius</a:t>
            </a:r>
          </a:p>
          <a:p>
            <a:pPr marL="0" indent="0">
              <a:buNone/>
            </a:pPr>
            <a:endParaRPr lang="en-CA" sz="3600" dirty="0"/>
          </a:p>
        </p:txBody>
      </p:sp>
      <p:pic>
        <p:nvPicPr>
          <p:cNvPr id="1026" name="Picture 2" descr="Image result for four degrees thermome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676688"/>
            <a:ext cx="1368152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Image result for weigh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Image result for weight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weight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Image result for weight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2" descr="Image result for weights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49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Winter: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As a result in winter the water is arranged in layers based on density</a:t>
            </a:r>
          </a:p>
          <a:p>
            <a:pPr lvl="2"/>
            <a:r>
              <a:rPr lang="en-CA" sz="2600" dirty="0"/>
              <a:t>Water near the surface is at or slightly above zero degrees Celsius</a:t>
            </a:r>
          </a:p>
          <a:p>
            <a:pPr lvl="2"/>
            <a:r>
              <a:rPr lang="en-CA" sz="2600" dirty="0"/>
              <a:t>The densest water at four degrees Celsius is found at the bottom </a:t>
            </a:r>
          </a:p>
          <a:p>
            <a:pPr lvl="2"/>
            <a:r>
              <a:rPr lang="en-CA" sz="2600" dirty="0"/>
              <a:t>Too little sunlight penetrating through ice and snow can decrease photosynthesis leading to very low levels of photosynthesis and lower levels of oxygen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1281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Winter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2028031"/>
            <a:ext cx="5080000" cy="4203700"/>
          </a:xfrm>
        </p:spPr>
      </p:pic>
    </p:spTree>
    <p:extLst>
      <p:ext uri="{BB962C8B-B14F-4D97-AF65-F5344CB8AC3E}">
        <p14:creationId xmlns:p14="http://schemas.microsoft.com/office/powerpoint/2010/main" val="1465364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Spring and Fall Turn Over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3200" dirty="0" smtClean="0"/>
              <a:t>The layers in the lake become mixed as temperatures cool or warm near four degrees</a:t>
            </a:r>
          </a:p>
          <a:p>
            <a:r>
              <a:rPr lang="en-CA" sz="3200" dirty="0" smtClean="0"/>
              <a:t>Spring and fall wind also cause waves that increase surface area as well as stirs the water</a:t>
            </a:r>
          </a:p>
          <a:p>
            <a:r>
              <a:rPr lang="en-CA" sz="3200" dirty="0" smtClean="0"/>
              <a:t>Both of these cause a </a:t>
            </a:r>
            <a:r>
              <a:rPr lang="en-CA" sz="3200" b="1" u="sng" dirty="0" smtClean="0">
                <a:solidFill>
                  <a:schemeClr val="bg2">
                    <a:lumMod val="50000"/>
                  </a:schemeClr>
                </a:solidFill>
              </a:rPr>
              <a:t>mixing of oxygen </a:t>
            </a:r>
            <a:r>
              <a:rPr lang="en-CA" sz="3200" dirty="0" smtClean="0"/>
              <a:t>into the lower levels of the lake 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858681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Spring and Fall Turnover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060848"/>
            <a:ext cx="4067175" cy="2133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486275"/>
            <a:ext cx="403860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296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</TotalTime>
  <Words>254</Words>
  <Application>Microsoft Office PowerPoint</Application>
  <PresentationFormat>On-screen Show (4:3)</PresentationFormat>
  <Paragraphs>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Constantia</vt:lpstr>
      <vt:lpstr>Wingdings 2</vt:lpstr>
      <vt:lpstr>Flow</vt:lpstr>
      <vt:lpstr>Factors Affecting Aquatic Ecosystems</vt:lpstr>
      <vt:lpstr>Chemical Environment</vt:lpstr>
      <vt:lpstr>Temperature</vt:lpstr>
      <vt:lpstr>Sunlight</vt:lpstr>
      <vt:lpstr>Seasonal Variations in Canadian Lakes</vt:lpstr>
      <vt:lpstr>Winter:</vt:lpstr>
      <vt:lpstr>Winter</vt:lpstr>
      <vt:lpstr>Spring and Fall Turn Over</vt:lpstr>
      <vt:lpstr>Spring and Fall Turnover</vt:lpstr>
      <vt:lpstr>Turnover Video:</vt:lpstr>
      <vt:lpstr>Summer</vt:lpstr>
      <vt:lpstr>Summer</vt:lpstr>
      <vt:lpstr>Practice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Affecting Aquatic Ecosystems</dc:title>
  <dc:creator>Madelene</dc:creator>
  <cp:lastModifiedBy>Madelene Caine</cp:lastModifiedBy>
  <cp:revision>20</cp:revision>
  <dcterms:created xsi:type="dcterms:W3CDTF">2011-03-24T23:42:50Z</dcterms:created>
  <dcterms:modified xsi:type="dcterms:W3CDTF">2018-03-27T22:23:13Z</dcterms:modified>
</cp:coreProperties>
</file>