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7D94CB-FF91-4A96-BA05-BC24ADDCE243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853D54-F2A2-4E1D-A7BB-019F35AFD8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Pw51fDTl6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Limits on population and communities in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4.4 – pages 108 - 111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Density-independent and density-dependent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Density-independent factor </a:t>
            </a:r>
            <a:r>
              <a:rPr lang="en-US" dirty="0" smtClean="0"/>
              <a:t>– a factor in an ecosystem that affects members of a population regardless of population density</a:t>
            </a:r>
          </a:p>
          <a:p>
            <a:pPr>
              <a:buNone/>
            </a:pPr>
            <a:r>
              <a:rPr lang="en-US" dirty="0" smtClean="0"/>
              <a:t>Example:  fire or flood are two naturally occurring events and will affect a population regardless of its size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Density-dependent factor </a:t>
            </a:r>
            <a:r>
              <a:rPr lang="en-US" dirty="0" smtClean="0"/>
              <a:t>– a factor in an ecosystem that affects members of a population because of population density</a:t>
            </a:r>
          </a:p>
          <a:p>
            <a:pPr>
              <a:buNone/>
            </a:pPr>
            <a:r>
              <a:rPr lang="en-US" dirty="0" smtClean="0"/>
              <a:t>Examples: Food supply, water quality, sunlight, disease and territory will affect populations </a:t>
            </a:r>
            <a:r>
              <a:rPr lang="en-US" b="1" i="1" dirty="0" smtClean="0">
                <a:solidFill>
                  <a:srgbClr val="00B050"/>
                </a:solidFill>
              </a:rPr>
              <a:t>because</a:t>
            </a:r>
            <a:r>
              <a:rPr lang="en-US" dirty="0" smtClean="0"/>
              <a:t> of the density of the population</a:t>
            </a:r>
          </a:p>
          <a:p>
            <a:pPr>
              <a:buNone/>
            </a:pPr>
            <a:r>
              <a:rPr lang="en-US" dirty="0" smtClean="0"/>
              <a:t>See table on page 111</a:t>
            </a:r>
          </a:p>
          <a:p>
            <a:pPr>
              <a:buNone/>
            </a:pPr>
            <a:r>
              <a:rPr lang="en-US" dirty="0" smtClean="0"/>
              <a:t>* Answer question 2 on pg. 111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www.youtube.com/watch?v=pPw51fDTl68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0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Biotic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Biotic potential </a:t>
            </a:r>
            <a:r>
              <a:rPr lang="en-US" dirty="0" smtClean="0"/>
              <a:t>– the maximum number of offspring that a species could produce with unlimited resources.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lack-bear-mom-cu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2743200" cy="1891057"/>
          </a:xfrm>
          <a:prstGeom prst="rect">
            <a:avLst/>
          </a:prstGeom>
        </p:spPr>
      </p:pic>
      <p:pic>
        <p:nvPicPr>
          <p:cNvPr id="5" name="Picture 4" descr="Field_Mou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667001"/>
            <a:ext cx="1953491" cy="2286000"/>
          </a:xfrm>
          <a:prstGeom prst="rect">
            <a:avLst/>
          </a:prstGeom>
        </p:spPr>
      </p:pic>
      <p:pic>
        <p:nvPicPr>
          <p:cNvPr id="6" name="Picture 5" descr="sea turtl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5000625"/>
            <a:ext cx="2421424" cy="1857375"/>
          </a:xfrm>
          <a:prstGeom prst="rect">
            <a:avLst/>
          </a:prstGeom>
        </p:spPr>
      </p:pic>
      <p:pic>
        <p:nvPicPr>
          <p:cNvPr id="7" name="Picture 6" descr="salmon eggs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4572000"/>
            <a:ext cx="2024063" cy="18953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biotic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Birth potential </a:t>
            </a:r>
            <a:r>
              <a:rPr lang="en-US" dirty="0" smtClean="0"/>
              <a:t>– the maximum number of offspring per birth.</a:t>
            </a:r>
          </a:p>
          <a:p>
            <a:pPr>
              <a:buNone/>
            </a:pPr>
            <a:r>
              <a:rPr lang="en-US" dirty="0" smtClean="0"/>
              <a:t>Example:  Whooping crane only lays 2 eggs per year and usually only one survives.</a:t>
            </a:r>
            <a:endParaRPr lang="en-US" dirty="0"/>
          </a:p>
        </p:txBody>
      </p:sp>
      <p:pic>
        <p:nvPicPr>
          <p:cNvPr id="4" name="Picture 3" descr="whooping crane and chi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810000"/>
            <a:ext cx="3943061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Capacity for Survival </a:t>
            </a:r>
            <a:r>
              <a:rPr lang="en-US" dirty="0" smtClean="0"/>
              <a:t>– the number of offspring that reach reproductive age.</a:t>
            </a:r>
          </a:p>
          <a:p>
            <a:pPr>
              <a:buNone/>
            </a:pPr>
            <a:r>
              <a:rPr lang="en-US" dirty="0" smtClean="0"/>
              <a:t>Example:  The female sea turtle lays many eggs, but only a few even reach the sea, and still fewer reach maturity.</a:t>
            </a:r>
            <a:endParaRPr lang="en-US" dirty="0"/>
          </a:p>
        </p:txBody>
      </p:sp>
      <p:pic>
        <p:nvPicPr>
          <p:cNvPr id="4" name="Picture 3" descr="baby_turt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114800"/>
            <a:ext cx="2924175" cy="2190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Breeding Frequency </a:t>
            </a:r>
            <a:r>
              <a:rPr lang="en-US" dirty="0" smtClean="0"/>
              <a:t>– The number of times that a species reproduces each year.</a:t>
            </a:r>
          </a:p>
          <a:p>
            <a:pPr>
              <a:buNone/>
            </a:pPr>
            <a:r>
              <a:rPr lang="en-US" dirty="0" smtClean="0"/>
              <a:t>Example:  Elk mate only once per year, during the fall.</a:t>
            </a:r>
            <a:endParaRPr lang="en-US" dirty="0"/>
          </a:p>
        </p:txBody>
      </p:sp>
      <p:pic>
        <p:nvPicPr>
          <p:cNvPr id="4" name="Picture 3" descr="elkc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10000"/>
            <a:ext cx="3048000" cy="25234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Length of Reproductive Life </a:t>
            </a:r>
            <a:r>
              <a:rPr lang="en-US" dirty="0" smtClean="0"/>
              <a:t>– the age of sexual maturity and the number of years the individual can reproduce</a:t>
            </a:r>
          </a:p>
          <a:p>
            <a:pPr>
              <a:buNone/>
            </a:pPr>
            <a:r>
              <a:rPr lang="en-US" dirty="0" smtClean="0"/>
              <a:t>Example:  African elephants reach sexual maturity at about 15 years of age, but may reproduce until they are 90!</a:t>
            </a:r>
            <a:endParaRPr lang="en-US" dirty="0"/>
          </a:p>
        </p:txBody>
      </p:sp>
      <p:pic>
        <p:nvPicPr>
          <p:cNvPr id="4" name="Picture 3" descr="african elephan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4495800"/>
            <a:ext cx="2596896" cy="21744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resource that is in short supply is a limiting factor on a population.</a:t>
            </a:r>
          </a:p>
          <a:p>
            <a:pPr>
              <a:buNone/>
            </a:pPr>
            <a:r>
              <a:rPr lang="en-US" dirty="0" smtClean="0"/>
              <a:t>	- food</a:t>
            </a:r>
          </a:p>
          <a:p>
            <a:pPr>
              <a:buNone/>
            </a:pPr>
            <a:r>
              <a:rPr lang="en-US" dirty="0" smtClean="0"/>
              <a:t>	- water</a:t>
            </a:r>
          </a:p>
          <a:p>
            <a:pPr>
              <a:buNone/>
            </a:pPr>
            <a:r>
              <a:rPr lang="en-US" dirty="0" smtClean="0"/>
              <a:t>	- territory</a:t>
            </a:r>
          </a:p>
          <a:p>
            <a:pPr>
              <a:buNone/>
            </a:pPr>
            <a:r>
              <a:rPr lang="en-US" dirty="0" smtClean="0"/>
              <a:t>	- presence of pollutants/toxic chemicals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Carrying capacity </a:t>
            </a:r>
            <a:r>
              <a:rPr lang="en-US" dirty="0" smtClean="0"/>
              <a:t>– the maximum number of individuals of a species that can be supported by an ecosystem.</a:t>
            </a:r>
          </a:p>
          <a:p>
            <a:r>
              <a:rPr lang="en-US" dirty="0" smtClean="0"/>
              <a:t>The carrying capacity of any species is determined by the availability of resources, such as food and water</a:t>
            </a:r>
          </a:p>
          <a:p>
            <a:r>
              <a:rPr lang="en-US" dirty="0" smtClean="0"/>
              <a:t>See field mouse example on page 109.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Law of minimum </a:t>
            </a:r>
            <a:r>
              <a:rPr lang="en-US" dirty="0" smtClean="0"/>
              <a:t>– states that the nutrient in the least supply is the one that limits growth.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Law of tolerance </a:t>
            </a:r>
            <a:r>
              <a:rPr lang="en-US" dirty="0" smtClean="0"/>
              <a:t>– states that an organism can survive within a particular range of an </a:t>
            </a:r>
            <a:r>
              <a:rPr lang="en-US" dirty="0" err="1" smtClean="0"/>
              <a:t>abiotic</a:t>
            </a:r>
            <a:r>
              <a:rPr lang="en-US" dirty="0" smtClean="0"/>
              <a:t> factor.</a:t>
            </a:r>
          </a:p>
          <a:p>
            <a:r>
              <a:rPr lang="en-US" dirty="0" smtClean="0"/>
              <a:t>The greater the range of tolerance, the greater the organisms ability to survive.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392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Franklin Gothic Medium</vt:lpstr>
      <vt:lpstr>Wingdings 2</vt:lpstr>
      <vt:lpstr>Trek</vt:lpstr>
      <vt:lpstr>Limits on population and communities in ecosystems</vt:lpstr>
      <vt:lpstr>Biotic potential</vt:lpstr>
      <vt:lpstr>Factors affecting biotic potential</vt:lpstr>
      <vt:lpstr>PowerPoint Presentation</vt:lpstr>
      <vt:lpstr>PowerPoint Presentation</vt:lpstr>
      <vt:lpstr>PowerPoint Presentation</vt:lpstr>
      <vt:lpstr>Limiting factors</vt:lpstr>
      <vt:lpstr>Carrying capacity</vt:lpstr>
      <vt:lpstr>Limits of tolerance</vt:lpstr>
      <vt:lpstr>Density-independent and density-dependent factors</vt:lpstr>
      <vt:lpstr>PowerPoint Presentation</vt:lpstr>
      <vt:lpstr>Limiting Factors Video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 on population and communities in ecosystems</dc:title>
  <dc:creator>THE CAINES</dc:creator>
  <cp:lastModifiedBy>Madelene Caine</cp:lastModifiedBy>
  <cp:revision>12</cp:revision>
  <dcterms:created xsi:type="dcterms:W3CDTF">2007-10-31T03:29:51Z</dcterms:created>
  <dcterms:modified xsi:type="dcterms:W3CDTF">2018-03-28T15:15:34Z</dcterms:modified>
</cp:coreProperties>
</file>