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80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0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0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1B6DA-F92F-4804-8559-A36BCCC23312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19894"/>
            <a:ext cx="2971800" cy="459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19894"/>
            <a:ext cx="2971800" cy="459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88E1F-F535-47F3-9508-54BF6EC0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0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D810-F70A-40F0-A739-894352D611C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547C79-70DA-4A3A-8E50-65D17BB54D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D810-F70A-40F0-A739-894352D611C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7C79-70DA-4A3A-8E50-65D17BB54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C547C79-70DA-4A3A-8E50-65D17BB54D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D810-F70A-40F0-A739-894352D611C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D810-F70A-40F0-A739-894352D611C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C547C79-70DA-4A3A-8E50-65D17BB54D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D810-F70A-40F0-A739-894352D611C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547C79-70DA-4A3A-8E50-65D17BB54D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6E5D810-F70A-40F0-A739-894352D611C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7C79-70DA-4A3A-8E50-65D17BB54D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D810-F70A-40F0-A739-894352D611C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C547C79-70DA-4A3A-8E50-65D17BB54D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D810-F70A-40F0-A739-894352D611C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C547C79-70DA-4A3A-8E50-65D17BB54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D810-F70A-40F0-A739-894352D611C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547C79-70DA-4A3A-8E50-65D17BB54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547C79-70DA-4A3A-8E50-65D17BB54D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D810-F70A-40F0-A739-894352D611C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C547C79-70DA-4A3A-8E50-65D17BB54D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6E5D810-F70A-40F0-A739-894352D611C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6E5D810-F70A-40F0-A739-894352D611C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547C79-70DA-4A3A-8E50-65D17BB54D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Chapter 7.3</a:t>
            </a:r>
          </a:p>
          <a:p>
            <a:r>
              <a:rPr lang="en-US" sz="2400" dirty="0" smtClean="0"/>
              <a:t>Pages 213-220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Aerobic Cellular Respiration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03-C07-F04-BIO2030SB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81200" y="1600200"/>
            <a:ext cx="5181600" cy="47925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4:  Electron Transport and </a:t>
            </a:r>
            <a:r>
              <a:rPr lang="en-US" dirty="0" err="1" smtClean="0"/>
              <a:t>Chemiosmosis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NADH and FADH2 eventually transfer the hydrogen atom electrons they carry to the ETC (electron transport chain)</a:t>
            </a:r>
          </a:p>
          <a:p>
            <a:r>
              <a:rPr lang="en-US" dirty="0" smtClean="0"/>
              <a:t>As the electrons are passed along carrier molecules, the energy released is used to pump hydrogen ions across the membrane through membrane pumps into the </a:t>
            </a:r>
            <a:r>
              <a:rPr lang="en-US" dirty="0" err="1" smtClean="0"/>
              <a:t>intermembrane</a:t>
            </a:r>
            <a:r>
              <a:rPr lang="en-US" dirty="0" smtClean="0"/>
              <a:t> space</a:t>
            </a:r>
          </a:p>
          <a:p>
            <a:r>
              <a:rPr lang="en-US" dirty="0" smtClean="0"/>
              <a:t>The electrons are finally accepted by oxygen molecules and water is the byproduct of the electron transport chain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Transport Chain (ETC)</a:t>
            </a:r>
            <a:endParaRPr lang="en-US" dirty="0"/>
          </a:p>
        </p:txBody>
      </p:sp>
      <p:pic>
        <p:nvPicPr>
          <p:cNvPr id="4" name="Content Placeholder 3" descr="S03-C07-F08-BIO2030SB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14400" y="1505830"/>
            <a:ext cx="6999636" cy="443777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Chemiosmosis</a:t>
            </a:r>
            <a:r>
              <a:rPr lang="en-US" dirty="0" smtClean="0"/>
              <a:t> and Oxidative ATP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Hydrogen ions that accumulate in the </a:t>
            </a:r>
            <a:r>
              <a:rPr lang="en-US" dirty="0" err="1" smtClean="0"/>
              <a:t>intermembrane</a:t>
            </a:r>
            <a:r>
              <a:rPr lang="en-US" dirty="0" smtClean="0"/>
              <a:t> space form an electrochemical gradient</a:t>
            </a:r>
          </a:p>
          <a:p>
            <a:r>
              <a:rPr lang="en-US" dirty="0" smtClean="0"/>
              <a:t>The protons are forced through a proton channel associated with the enzyme ATP </a:t>
            </a:r>
            <a:r>
              <a:rPr lang="en-US" dirty="0" err="1" smtClean="0"/>
              <a:t>synthase</a:t>
            </a:r>
            <a:r>
              <a:rPr lang="en-US" dirty="0" smtClean="0"/>
              <a:t> (</a:t>
            </a:r>
            <a:r>
              <a:rPr lang="en-US" dirty="0" err="1" smtClean="0"/>
              <a:t>ATPase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energy that is released forms ATP from ADP + Pi</a:t>
            </a:r>
          </a:p>
          <a:p>
            <a:r>
              <a:rPr lang="en-US" dirty="0" smtClean="0"/>
              <a:t>One NADH generates three ATPs</a:t>
            </a:r>
          </a:p>
          <a:p>
            <a:r>
              <a:rPr lang="en-US" dirty="0" smtClean="0"/>
              <a:t>One FADH2 generates two ATPs</a:t>
            </a:r>
          </a:p>
          <a:p>
            <a:r>
              <a:rPr lang="en-US" dirty="0" smtClean="0"/>
              <a:t>Oxygen is needed to keep the electrons flowing through the ETC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ATP Synthesis</a:t>
            </a:r>
            <a:endParaRPr lang="en-US" dirty="0"/>
          </a:p>
        </p:txBody>
      </p:sp>
      <p:pic>
        <p:nvPicPr>
          <p:cNvPr id="4" name="Content Placeholder 3" descr="S03-C07-F09-BIO2030SB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76600" y="1600200"/>
            <a:ext cx="2514600" cy="440488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Aerobic Respiration Energy Balance Sheet</a:t>
            </a:r>
            <a:endParaRPr lang="en-US" dirty="0"/>
          </a:p>
        </p:txBody>
      </p:sp>
      <p:pic>
        <p:nvPicPr>
          <p:cNvPr id="4" name="Content Placeholder 3" descr="S03-C07-F10-BIO2030SB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47800" y="1600200"/>
            <a:ext cx="6086662" cy="481715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How many ATP are formed in each cycle of the </a:t>
            </a:r>
            <a:r>
              <a:rPr lang="en-US" dirty="0" err="1" smtClean="0"/>
              <a:t>Kreb’s</a:t>
            </a:r>
            <a:r>
              <a:rPr lang="en-US" dirty="0" smtClean="0"/>
              <a:t> cycle?</a:t>
            </a:r>
          </a:p>
          <a:p>
            <a:pPr marL="0" indent="0">
              <a:buNone/>
            </a:pPr>
            <a:r>
              <a:rPr lang="en-US" dirty="0" smtClean="0"/>
              <a:t>A: one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How many NADH molecules are formed in each cycle of the </a:t>
            </a:r>
            <a:r>
              <a:rPr lang="en-US" dirty="0" err="1" smtClean="0"/>
              <a:t>Kreb’s</a:t>
            </a:r>
            <a:r>
              <a:rPr lang="en-US" dirty="0" smtClean="0"/>
              <a:t> cycle?</a:t>
            </a:r>
          </a:p>
          <a:p>
            <a:pPr marL="0" indent="0">
              <a:buNone/>
            </a:pPr>
            <a:r>
              <a:rPr lang="en-US" dirty="0" smtClean="0"/>
              <a:t>A: Three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How many FADH2 molecules are formed in each cycle of the </a:t>
            </a:r>
            <a:r>
              <a:rPr lang="en-US" dirty="0" err="1" smtClean="0"/>
              <a:t>Kreb’s</a:t>
            </a:r>
            <a:r>
              <a:rPr lang="en-US" dirty="0" smtClean="0"/>
              <a:t> cycle?</a:t>
            </a:r>
          </a:p>
          <a:p>
            <a:pPr marL="0" indent="0">
              <a:buNone/>
            </a:pPr>
            <a:r>
              <a:rPr lang="en-US" dirty="0" smtClean="0"/>
              <a:t>A: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87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 startAt="4"/>
            </a:pPr>
            <a:r>
              <a:rPr lang="en-US" dirty="0" smtClean="0"/>
              <a:t>For every NADH molecule that reaches the ETC, how many ATP can be formed?</a:t>
            </a:r>
          </a:p>
          <a:p>
            <a:pPr marL="0" indent="0">
              <a:buNone/>
            </a:pPr>
            <a:r>
              <a:rPr lang="en-US" dirty="0" smtClean="0"/>
              <a:t>A:  Three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For every FADH2 molecule that reaches the ETC, how many ATP can be formed?</a:t>
            </a:r>
          </a:p>
          <a:p>
            <a:pPr marL="0" indent="0">
              <a:buNone/>
            </a:pPr>
            <a:r>
              <a:rPr lang="en-US" dirty="0" smtClean="0"/>
              <a:t>A: Two</a:t>
            </a:r>
          </a:p>
          <a:p>
            <a:pPr marL="514350" indent="-514350">
              <a:buAutoNum type="arabicPeriod" startAt="6"/>
            </a:pPr>
            <a:r>
              <a:rPr lang="en-US" dirty="0" smtClean="0"/>
              <a:t>What acts as the electron acceptor at the end of the ETC that attracts electrons down the electron transport chain and that eventually forms into water?</a:t>
            </a:r>
          </a:p>
          <a:p>
            <a:pPr marL="0" indent="0">
              <a:buNone/>
            </a:pPr>
            <a:r>
              <a:rPr lang="en-US" dirty="0" smtClean="0"/>
              <a:t>A: O2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8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 startAt="7"/>
            </a:pPr>
            <a:r>
              <a:rPr lang="en-US" dirty="0" smtClean="0"/>
              <a:t>Where are the majority of ATP formed in aerobic cellular respiration?</a:t>
            </a:r>
          </a:p>
          <a:p>
            <a:pPr marL="0" indent="0">
              <a:buNone/>
            </a:pPr>
            <a:r>
              <a:rPr lang="en-US" dirty="0" smtClean="0"/>
              <a:t>A:  In stage 4 – the ETC </a:t>
            </a:r>
            <a:r>
              <a:rPr lang="en-US" smtClean="0"/>
              <a:t>and chemiosmosis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6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Mitochondria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Round or sausage shaped organelle</a:t>
            </a:r>
          </a:p>
          <a:p>
            <a:r>
              <a:rPr lang="en-US" dirty="0" smtClean="0"/>
              <a:t>Specialize in the production of large quantities of ATP</a:t>
            </a:r>
          </a:p>
          <a:p>
            <a:r>
              <a:rPr lang="en-US" dirty="0" smtClean="0"/>
              <a:t>Site of aerobic cellular respiration</a:t>
            </a:r>
          </a:p>
          <a:p>
            <a:r>
              <a:rPr lang="en-US" dirty="0" smtClean="0"/>
              <a:t>ATP production requires free oxygen</a:t>
            </a:r>
            <a:endParaRPr lang="en-US" dirty="0"/>
          </a:p>
        </p:txBody>
      </p:sp>
      <p:pic>
        <p:nvPicPr>
          <p:cNvPr id="4" name="Picture 3" descr="S03-C07-F02-BIO2030S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4267200"/>
            <a:ext cx="3200400" cy="1897470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1228725" y="4329113"/>
            <a:ext cx="464345" cy="500063"/>
          </a:xfrm>
          <a:custGeom>
            <a:avLst/>
            <a:gdLst/>
            <a:ahLst/>
            <a:cxnLst/>
            <a:rect l="0" t="0" r="0" b="0"/>
            <a:pathLst>
              <a:path w="464345" h="500063">
                <a:moveTo>
                  <a:pt x="121444" y="150018"/>
                </a:moveTo>
                <a:lnTo>
                  <a:pt x="121444" y="150018"/>
                </a:lnTo>
                <a:lnTo>
                  <a:pt x="114300" y="142875"/>
                </a:lnTo>
                <a:lnTo>
                  <a:pt x="114300" y="142875"/>
                </a:lnTo>
                <a:lnTo>
                  <a:pt x="114300" y="142875"/>
                </a:lnTo>
                <a:lnTo>
                  <a:pt x="114300" y="135731"/>
                </a:lnTo>
                <a:lnTo>
                  <a:pt x="114300" y="128587"/>
                </a:lnTo>
                <a:lnTo>
                  <a:pt x="114300" y="121443"/>
                </a:lnTo>
                <a:lnTo>
                  <a:pt x="114300" y="107156"/>
                </a:lnTo>
                <a:lnTo>
                  <a:pt x="114300" y="100012"/>
                </a:lnTo>
                <a:lnTo>
                  <a:pt x="121444" y="85725"/>
                </a:lnTo>
                <a:lnTo>
                  <a:pt x="121444" y="78581"/>
                </a:lnTo>
                <a:lnTo>
                  <a:pt x="128588" y="64293"/>
                </a:lnTo>
                <a:lnTo>
                  <a:pt x="135731" y="57150"/>
                </a:lnTo>
                <a:lnTo>
                  <a:pt x="142875" y="42862"/>
                </a:lnTo>
                <a:lnTo>
                  <a:pt x="150019" y="35718"/>
                </a:lnTo>
                <a:lnTo>
                  <a:pt x="164306" y="21431"/>
                </a:lnTo>
                <a:lnTo>
                  <a:pt x="171450" y="14287"/>
                </a:lnTo>
                <a:lnTo>
                  <a:pt x="192881" y="7143"/>
                </a:lnTo>
                <a:lnTo>
                  <a:pt x="207169" y="0"/>
                </a:lnTo>
                <a:lnTo>
                  <a:pt x="221456" y="0"/>
                </a:lnTo>
                <a:lnTo>
                  <a:pt x="235744" y="0"/>
                </a:lnTo>
                <a:lnTo>
                  <a:pt x="250031" y="7143"/>
                </a:lnTo>
                <a:lnTo>
                  <a:pt x="264319" y="7143"/>
                </a:lnTo>
                <a:lnTo>
                  <a:pt x="278606" y="21431"/>
                </a:lnTo>
                <a:lnTo>
                  <a:pt x="292894" y="35718"/>
                </a:lnTo>
                <a:lnTo>
                  <a:pt x="307181" y="50006"/>
                </a:lnTo>
                <a:lnTo>
                  <a:pt x="321469" y="64293"/>
                </a:lnTo>
                <a:lnTo>
                  <a:pt x="335756" y="85725"/>
                </a:lnTo>
                <a:lnTo>
                  <a:pt x="350044" y="114300"/>
                </a:lnTo>
                <a:lnTo>
                  <a:pt x="357188" y="135731"/>
                </a:lnTo>
                <a:lnTo>
                  <a:pt x="364331" y="164306"/>
                </a:lnTo>
                <a:lnTo>
                  <a:pt x="371475" y="192881"/>
                </a:lnTo>
                <a:lnTo>
                  <a:pt x="371475" y="221456"/>
                </a:lnTo>
                <a:lnTo>
                  <a:pt x="371475" y="250031"/>
                </a:lnTo>
                <a:lnTo>
                  <a:pt x="364331" y="278606"/>
                </a:lnTo>
                <a:lnTo>
                  <a:pt x="357188" y="300037"/>
                </a:lnTo>
                <a:lnTo>
                  <a:pt x="342900" y="328612"/>
                </a:lnTo>
                <a:lnTo>
                  <a:pt x="328613" y="350043"/>
                </a:lnTo>
                <a:lnTo>
                  <a:pt x="307181" y="371475"/>
                </a:lnTo>
                <a:lnTo>
                  <a:pt x="285750" y="392906"/>
                </a:lnTo>
                <a:lnTo>
                  <a:pt x="264319" y="407193"/>
                </a:lnTo>
                <a:lnTo>
                  <a:pt x="235744" y="421481"/>
                </a:lnTo>
                <a:lnTo>
                  <a:pt x="207169" y="435768"/>
                </a:lnTo>
                <a:lnTo>
                  <a:pt x="185738" y="435768"/>
                </a:lnTo>
                <a:lnTo>
                  <a:pt x="157163" y="442912"/>
                </a:lnTo>
                <a:lnTo>
                  <a:pt x="128588" y="442912"/>
                </a:lnTo>
                <a:lnTo>
                  <a:pt x="100013" y="442912"/>
                </a:lnTo>
                <a:lnTo>
                  <a:pt x="78581" y="435768"/>
                </a:lnTo>
                <a:lnTo>
                  <a:pt x="57150" y="428625"/>
                </a:lnTo>
                <a:lnTo>
                  <a:pt x="42863" y="414337"/>
                </a:lnTo>
                <a:lnTo>
                  <a:pt x="21431" y="407193"/>
                </a:lnTo>
                <a:lnTo>
                  <a:pt x="14288" y="392906"/>
                </a:lnTo>
                <a:lnTo>
                  <a:pt x="7144" y="378618"/>
                </a:lnTo>
                <a:lnTo>
                  <a:pt x="0" y="364331"/>
                </a:lnTo>
                <a:lnTo>
                  <a:pt x="0" y="350043"/>
                </a:lnTo>
                <a:lnTo>
                  <a:pt x="7144" y="335756"/>
                </a:lnTo>
                <a:lnTo>
                  <a:pt x="7144" y="321468"/>
                </a:lnTo>
                <a:lnTo>
                  <a:pt x="21431" y="307181"/>
                </a:lnTo>
                <a:lnTo>
                  <a:pt x="35719" y="300037"/>
                </a:lnTo>
                <a:lnTo>
                  <a:pt x="50006" y="285750"/>
                </a:lnTo>
                <a:lnTo>
                  <a:pt x="71438" y="278606"/>
                </a:lnTo>
                <a:lnTo>
                  <a:pt x="92869" y="278606"/>
                </a:lnTo>
                <a:lnTo>
                  <a:pt x="114300" y="271462"/>
                </a:lnTo>
                <a:lnTo>
                  <a:pt x="135731" y="271462"/>
                </a:lnTo>
                <a:lnTo>
                  <a:pt x="157163" y="278606"/>
                </a:lnTo>
                <a:lnTo>
                  <a:pt x="178594" y="285750"/>
                </a:lnTo>
                <a:lnTo>
                  <a:pt x="200025" y="292893"/>
                </a:lnTo>
                <a:lnTo>
                  <a:pt x="221456" y="307181"/>
                </a:lnTo>
                <a:lnTo>
                  <a:pt x="242888" y="321468"/>
                </a:lnTo>
                <a:lnTo>
                  <a:pt x="264319" y="335756"/>
                </a:lnTo>
                <a:lnTo>
                  <a:pt x="285750" y="350043"/>
                </a:lnTo>
                <a:lnTo>
                  <a:pt x="307181" y="364331"/>
                </a:lnTo>
                <a:lnTo>
                  <a:pt x="328613" y="385762"/>
                </a:lnTo>
                <a:lnTo>
                  <a:pt x="350044" y="400050"/>
                </a:lnTo>
                <a:lnTo>
                  <a:pt x="371475" y="421481"/>
                </a:lnTo>
                <a:lnTo>
                  <a:pt x="385763" y="435768"/>
                </a:lnTo>
                <a:lnTo>
                  <a:pt x="407194" y="450056"/>
                </a:lnTo>
                <a:lnTo>
                  <a:pt x="421481" y="464343"/>
                </a:lnTo>
                <a:lnTo>
                  <a:pt x="435769" y="478631"/>
                </a:lnTo>
                <a:lnTo>
                  <a:pt x="450056" y="492918"/>
                </a:lnTo>
                <a:lnTo>
                  <a:pt x="464344" y="500062"/>
                </a:lnTo>
                <a:lnTo>
                  <a:pt x="464344" y="500062"/>
                </a:lnTo>
                <a:lnTo>
                  <a:pt x="464344" y="5000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778794" y="4371975"/>
            <a:ext cx="35720" cy="450057"/>
          </a:xfrm>
          <a:custGeom>
            <a:avLst/>
            <a:gdLst/>
            <a:ahLst/>
            <a:cxnLst/>
            <a:rect l="0" t="0" r="0" b="0"/>
            <a:pathLst>
              <a:path w="35720" h="450057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7144"/>
                </a:lnTo>
                <a:lnTo>
                  <a:pt x="35719" y="14288"/>
                </a:lnTo>
                <a:lnTo>
                  <a:pt x="35719" y="28575"/>
                </a:lnTo>
                <a:lnTo>
                  <a:pt x="35719" y="42863"/>
                </a:lnTo>
                <a:lnTo>
                  <a:pt x="35719" y="64294"/>
                </a:lnTo>
                <a:lnTo>
                  <a:pt x="35719" y="92869"/>
                </a:lnTo>
                <a:lnTo>
                  <a:pt x="28575" y="114300"/>
                </a:lnTo>
                <a:lnTo>
                  <a:pt x="21431" y="142875"/>
                </a:lnTo>
                <a:lnTo>
                  <a:pt x="14287" y="171450"/>
                </a:lnTo>
                <a:lnTo>
                  <a:pt x="7144" y="200025"/>
                </a:lnTo>
                <a:lnTo>
                  <a:pt x="7144" y="235744"/>
                </a:lnTo>
                <a:lnTo>
                  <a:pt x="7144" y="257175"/>
                </a:lnTo>
                <a:lnTo>
                  <a:pt x="0" y="285750"/>
                </a:lnTo>
                <a:lnTo>
                  <a:pt x="0" y="314325"/>
                </a:lnTo>
                <a:lnTo>
                  <a:pt x="0" y="342900"/>
                </a:lnTo>
                <a:lnTo>
                  <a:pt x="0" y="364331"/>
                </a:lnTo>
                <a:lnTo>
                  <a:pt x="0" y="392906"/>
                </a:lnTo>
                <a:lnTo>
                  <a:pt x="0" y="407194"/>
                </a:lnTo>
                <a:lnTo>
                  <a:pt x="0" y="421481"/>
                </a:lnTo>
                <a:lnTo>
                  <a:pt x="0" y="435769"/>
                </a:lnTo>
                <a:lnTo>
                  <a:pt x="0" y="442913"/>
                </a:lnTo>
                <a:lnTo>
                  <a:pt x="0" y="450056"/>
                </a:lnTo>
                <a:lnTo>
                  <a:pt x="0" y="450056"/>
                </a:lnTo>
                <a:lnTo>
                  <a:pt x="0" y="450056"/>
                </a:lnTo>
                <a:lnTo>
                  <a:pt x="0" y="450056"/>
                </a:lnTo>
                <a:lnTo>
                  <a:pt x="0" y="4500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885950" y="4414838"/>
            <a:ext cx="278607" cy="207169"/>
          </a:xfrm>
          <a:custGeom>
            <a:avLst/>
            <a:gdLst/>
            <a:ahLst/>
            <a:cxnLst/>
            <a:rect l="0" t="0" r="0" b="0"/>
            <a:pathLst>
              <a:path w="278607" h="207169">
                <a:moveTo>
                  <a:pt x="100013" y="0"/>
                </a:moveTo>
                <a:lnTo>
                  <a:pt x="100013" y="0"/>
                </a:lnTo>
                <a:lnTo>
                  <a:pt x="100013" y="0"/>
                </a:lnTo>
                <a:lnTo>
                  <a:pt x="100013" y="7143"/>
                </a:lnTo>
                <a:lnTo>
                  <a:pt x="100013" y="14287"/>
                </a:lnTo>
                <a:lnTo>
                  <a:pt x="100013" y="21431"/>
                </a:lnTo>
                <a:lnTo>
                  <a:pt x="92869" y="35718"/>
                </a:lnTo>
                <a:lnTo>
                  <a:pt x="85725" y="50006"/>
                </a:lnTo>
                <a:lnTo>
                  <a:pt x="78581" y="64293"/>
                </a:lnTo>
                <a:lnTo>
                  <a:pt x="71438" y="78581"/>
                </a:lnTo>
                <a:lnTo>
                  <a:pt x="57150" y="100012"/>
                </a:lnTo>
                <a:lnTo>
                  <a:pt x="42863" y="114300"/>
                </a:lnTo>
                <a:lnTo>
                  <a:pt x="28575" y="128587"/>
                </a:lnTo>
                <a:lnTo>
                  <a:pt x="21431" y="135731"/>
                </a:lnTo>
                <a:lnTo>
                  <a:pt x="14288" y="150018"/>
                </a:lnTo>
                <a:lnTo>
                  <a:pt x="7144" y="157162"/>
                </a:lnTo>
                <a:lnTo>
                  <a:pt x="0" y="171450"/>
                </a:lnTo>
                <a:lnTo>
                  <a:pt x="7144" y="178593"/>
                </a:lnTo>
                <a:lnTo>
                  <a:pt x="7144" y="185737"/>
                </a:lnTo>
                <a:lnTo>
                  <a:pt x="14288" y="192881"/>
                </a:lnTo>
                <a:lnTo>
                  <a:pt x="28575" y="192881"/>
                </a:lnTo>
                <a:lnTo>
                  <a:pt x="42863" y="200025"/>
                </a:lnTo>
                <a:lnTo>
                  <a:pt x="64294" y="200025"/>
                </a:lnTo>
                <a:lnTo>
                  <a:pt x="85725" y="200025"/>
                </a:lnTo>
                <a:lnTo>
                  <a:pt x="107156" y="200025"/>
                </a:lnTo>
                <a:lnTo>
                  <a:pt x="128588" y="207168"/>
                </a:lnTo>
                <a:lnTo>
                  <a:pt x="150019" y="207168"/>
                </a:lnTo>
                <a:lnTo>
                  <a:pt x="171450" y="207168"/>
                </a:lnTo>
                <a:lnTo>
                  <a:pt x="192881" y="207168"/>
                </a:lnTo>
                <a:lnTo>
                  <a:pt x="207169" y="207168"/>
                </a:lnTo>
                <a:lnTo>
                  <a:pt x="228600" y="207168"/>
                </a:lnTo>
                <a:lnTo>
                  <a:pt x="242888" y="207168"/>
                </a:lnTo>
                <a:lnTo>
                  <a:pt x="257175" y="200025"/>
                </a:lnTo>
                <a:lnTo>
                  <a:pt x="278606" y="200025"/>
                </a:lnTo>
                <a:lnTo>
                  <a:pt x="278606" y="200025"/>
                </a:lnTo>
                <a:lnTo>
                  <a:pt x="278606" y="2000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050256" y="4443413"/>
            <a:ext cx="100014" cy="464344"/>
          </a:xfrm>
          <a:custGeom>
            <a:avLst/>
            <a:gdLst/>
            <a:ahLst/>
            <a:cxnLst/>
            <a:rect l="0" t="0" r="0" b="0"/>
            <a:pathLst>
              <a:path w="100014" h="464344">
                <a:moveTo>
                  <a:pt x="92869" y="0"/>
                </a:moveTo>
                <a:lnTo>
                  <a:pt x="100013" y="0"/>
                </a:lnTo>
                <a:lnTo>
                  <a:pt x="100013" y="7143"/>
                </a:lnTo>
                <a:lnTo>
                  <a:pt x="100013" y="14287"/>
                </a:lnTo>
                <a:lnTo>
                  <a:pt x="92869" y="28575"/>
                </a:lnTo>
                <a:lnTo>
                  <a:pt x="92869" y="42862"/>
                </a:lnTo>
                <a:lnTo>
                  <a:pt x="85725" y="64293"/>
                </a:lnTo>
                <a:lnTo>
                  <a:pt x="78582" y="85725"/>
                </a:lnTo>
                <a:lnTo>
                  <a:pt x="78582" y="107156"/>
                </a:lnTo>
                <a:lnTo>
                  <a:pt x="71438" y="135731"/>
                </a:lnTo>
                <a:lnTo>
                  <a:pt x="64294" y="164306"/>
                </a:lnTo>
                <a:lnTo>
                  <a:pt x="57150" y="185737"/>
                </a:lnTo>
                <a:lnTo>
                  <a:pt x="50007" y="214312"/>
                </a:lnTo>
                <a:lnTo>
                  <a:pt x="42863" y="242887"/>
                </a:lnTo>
                <a:lnTo>
                  <a:pt x="28575" y="271462"/>
                </a:lnTo>
                <a:lnTo>
                  <a:pt x="21432" y="300037"/>
                </a:lnTo>
                <a:lnTo>
                  <a:pt x="21432" y="328612"/>
                </a:lnTo>
                <a:lnTo>
                  <a:pt x="14288" y="357187"/>
                </a:lnTo>
                <a:lnTo>
                  <a:pt x="7144" y="378618"/>
                </a:lnTo>
                <a:lnTo>
                  <a:pt x="7144" y="400050"/>
                </a:lnTo>
                <a:lnTo>
                  <a:pt x="7144" y="414337"/>
                </a:lnTo>
                <a:lnTo>
                  <a:pt x="0" y="428625"/>
                </a:lnTo>
                <a:lnTo>
                  <a:pt x="0" y="442912"/>
                </a:lnTo>
                <a:lnTo>
                  <a:pt x="7144" y="450056"/>
                </a:lnTo>
                <a:lnTo>
                  <a:pt x="7144" y="457200"/>
                </a:lnTo>
                <a:lnTo>
                  <a:pt x="7144" y="457200"/>
                </a:lnTo>
                <a:lnTo>
                  <a:pt x="7144" y="457200"/>
                </a:lnTo>
                <a:lnTo>
                  <a:pt x="7144" y="464343"/>
                </a:lnTo>
                <a:lnTo>
                  <a:pt x="7144" y="464343"/>
                </a:lnTo>
                <a:lnTo>
                  <a:pt x="7144" y="4643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43363" y="4064794"/>
            <a:ext cx="1457326" cy="614363"/>
          </a:xfrm>
          <a:custGeom>
            <a:avLst/>
            <a:gdLst/>
            <a:ahLst/>
            <a:cxnLst/>
            <a:rect l="0" t="0" r="0" b="0"/>
            <a:pathLst>
              <a:path w="1457326" h="614363">
                <a:moveTo>
                  <a:pt x="100012" y="0"/>
                </a:moveTo>
                <a:lnTo>
                  <a:pt x="100012" y="7144"/>
                </a:lnTo>
                <a:lnTo>
                  <a:pt x="100012" y="21431"/>
                </a:lnTo>
                <a:lnTo>
                  <a:pt x="100012" y="21431"/>
                </a:lnTo>
                <a:lnTo>
                  <a:pt x="92868" y="42862"/>
                </a:lnTo>
                <a:lnTo>
                  <a:pt x="92868" y="57150"/>
                </a:lnTo>
                <a:lnTo>
                  <a:pt x="85725" y="78581"/>
                </a:lnTo>
                <a:lnTo>
                  <a:pt x="78581" y="100012"/>
                </a:lnTo>
                <a:lnTo>
                  <a:pt x="71437" y="121444"/>
                </a:lnTo>
                <a:lnTo>
                  <a:pt x="64293" y="142875"/>
                </a:lnTo>
                <a:lnTo>
                  <a:pt x="64293" y="164306"/>
                </a:lnTo>
                <a:lnTo>
                  <a:pt x="57150" y="192881"/>
                </a:lnTo>
                <a:lnTo>
                  <a:pt x="50006" y="214312"/>
                </a:lnTo>
                <a:lnTo>
                  <a:pt x="50006" y="242887"/>
                </a:lnTo>
                <a:lnTo>
                  <a:pt x="42862" y="264319"/>
                </a:lnTo>
                <a:lnTo>
                  <a:pt x="42862" y="285750"/>
                </a:lnTo>
                <a:lnTo>
                  <a:pt x="35718" y="307181"/>
                </a:lnTo>
                <a:lnTo>
                  <a:pt x="28575" y="328612"/>
                </a:lnTo>
                <a:lnTo>
                  <a:pt x="28575" y="350044"/>
                </a:lnTo>
                <a:lnTo>
                  <a:pt x="28575" y="371475"/>
                </a:lnTo>
                <a:lnTo>
                  <a:pt x="21431" y="392906"/>
                </a:lnTo>
                <a:lnTo>
                  <a:pt x="21431" y="414337"/>
                </a:lnTo>
                <a:lnTo>
                  <a:pt x="14287" y="435769"/>
                </a:lnTo>
                <a:lnTo>
                  <a:pt x="14287" y="457200"/>
                </a:lnTo>
                <a:lnTo>
                  <a:pt x="7143" y="478631"/>
                </a:lnTo>
                <a:lnTo>
                  <a:pt x="7143" y="492919"/>
                </a:lnTo>
                <a:lnTo>
                  <a:pt x="7143" y="514350"/>
                </a:lnTo>
                <a:lnTo>
                  <a:pt x="0" y="528637"/>
                </a:lnTo>
                <a:lnTo>
                  <a:pt x="0" y="542925"/>
                </a:lnTo>
                <a:lnTo>
                  <a:pt x="0" y="550069"/>
                </a:lnTo>
                <a:lnTo>
                  <a:pt x="0" y="564356"/>
                </a:lnTo>
                <a:lnTo>
                  <a:pt x="0" y="571500"/>
                </a:lnTo>
                <a:lnTo>
                  <a:pt x="0" y="578644"/>
                </a:lnTo>
                <a:lnTo>
                  <a:pt x="0" y="585787"/>
                </a:lnTo>
                <a:lnTo>
                  <a:pt x="0" y="592931"/>
                </a:lnTo>
                <a:lnTo>
                  <a:pt x="7143" y="600075"/>
                </a:lnTo>
                <a:lnTo>
                  <a:pt x="7143" y="600075"/>
                </a:lnTo>
                <a:lnTo>
                  <a:pt x="14287" y="607219"/>
                </a:lnTo>
                <a:lnTo>
                  <a:pt x="14287" y="607219"/>
                </a:lnTo>
                <a:lnTo>
                  <a:pt x="21431" y="607219"/>
                </a:lnTo>
                <a:lnTo>
                  <a:pt x="21431" y="614362"/>
                </a:lnTo>
                <a:lnTo>
                  <a:pt x="28575" y="614362"/>
                </a:lnTo>
                <a:lnTo>
                  <a:pt x="35718" y="614362"/>
                </a:lnTo>
                <a:lnTo>
                  <a:pt x="42862" y="614362"/>
                </a:lnTo>
                <a:lnTo>
                  <a:pt x="50006" y="614362"/>
                </a:lnTo>
                <a:lnTo>
                  <a:pt x="64293" y="614362"/>
                </a:lnTo>
                <a:lnTo>
                  <a:pt x="71437" y="614362"/>
                </a:lnTo>
                <a:lnTo>
                  <a:pt x="78581" y="614362"/>
                </a:lnTo>
                <a:lnTo>
                  <a:pt x="92868" y="614362"/>
                </a:lnTo>
                <a:lnTo>
                  <a:pt x="107156" y="614362"/>
                </a:lnTo>
                <a:lnTo>
                  <a:pt x="121443" y="614362"/>
                </a:lnTo>
                <a:lnTo>
                  <a:pt x="135731" y="614362"/>
                </a:lnTo>
                <a:lnTo>
                  <a:pt x="150018" y="614362"/>
                </a:lnTo>
                <a:lnTo>
                  <a:pt x="164306" y="614362"/>
                </a:lnTo>
                <a:lnTo>
                  <a:pt x="178593" y="614362"/>
                </a:lnTo>
                <a:lnTo>
                  <a:pt x="192881" y="614362"/>
                </a:lnTo>
                <a:lnTo>
                  <a:pt x="214312" y="614362"/>
                </a:lnTo>
                <a:lnTo>
                  <a:pt x="235743" y="614362"/>
                </a:lnTo>
                <a:lnTo>
                  <a:pt x="250031" y="614362"/>
                </a:lnTo>
                <a:lnTo>
                  <a:pt x="271462" y="607219"/>
                </a:lnTo>
                <a:lnTo>
                  <a:pt x="285750" y="607219"/>
                </a:lnTo>
                <a:lnTo>
                  <a:pt x="307181" y="607219"/>
                </a:lnTo>
                <a:lnTo>
                  <a:pt x="328612" y="607219"/>
                </a:lnTo>
                <a:lnTo>
                  <a:pt x="350043" y="600075"/>
                </a:lnTo>
                <a:lnTo>
                  <a:pt x="371475" y="600075"/>
                </a:lnTo>
                <a:lnTo>
                  <a:pt x="392906" y="600075"/>
                </a:lnTo>
                <a:lnTo>
                  <a:pt x="414337" y="592931"/>
                </a:lnTo>
                <a:lnTo>
                  <a:pt x="435768" y="592931"/>
                </a:lnTo>
                <a:lnTo>
                  <a:pt x="464343" y="592931"/>
                </a:lnTo>
                <a:lnTo>
                  <a:pt x="485775" y="592931"/>
                </a:lnTo>
                <a:lnTo>
                  <a:pt x="514350" y="592931"/>
                </a:lnTo>
                <a:lnTo>
                  <a:pt x="535781" y="592931"/>
                </a:lnTo>
                <a:lnTo>
                  <a:pt x="564356" y="592931"/>
                </a:lnTo>
                <a:lnTo>
                  <a:pt x="585787" y="592931"/>
                </a:lnTo>
                <a:lnTo>
                  <a:pt x="614362" y="592931"/>
                </a:lnTo>
                <a:lnTo>
                  <a:pt x="642937" y="585787"/>
                </a:lnTo>
                <a:lnTo>
                  <a:pt x="671512" y="585787"/>
                </a:lnTo>
                <a:lnTo>
                  <a:pt x="692943" y="585787"/>
                </a:lnTo>
                <a:lnTo>
                  <a:pt x="714375" y="578644"/>
                </a:lnTo>
                <a:lnTo>
                  <a:pt x="742950" y="578644"/>
                </a:lnTo>
                <a:lnTo>
                  <a:pt x="771525" y="578644"/>
                </a:lnTo>
                <a:lnTo>
                  <a:pt x="800100" y="578644"/>
                </a:lnTo>
                <a:lnTo>
                  <a:pt x="821531" y="571500"/>
                </a:lnTo>
                <a:lnTo>
                  <a:pt x="850106" y="571500"/>
                </a:lnTo>
                <a:lnTo>
                  <a:pt x="878681" y="571500"/>
                </a:lnTo>
                <a:lnTo>
                  <a:pt x="907256" y="564356"/>
                </a:lnTo>
                <a:lnTo>
                  <a:pt x="935831" y="564356"/>
                </a:lnTo>
                <a:lnTo>
                  <a:pt x="957262" y="564356"/>
                </a:lnTo>
                <a:lnTo>
                  <a:pt x="985837" y="564356"/>
                </a:lnTo>
                <a:lnTo>
                  <a:pt x="1014412" y="557212"/>
                </a:lnTo>
                <a:lnTo>
                  <a:pt x="1042987" y="557212"/>
                </a:lnTo>
                <a:lnTo>
                  <a:pt x="1071562" y="550069"/>
                </a:lnTo>
                <a:lnTo>
                  <a:pt x="1100137" y="550069"/>
                </a:lnTo>
                <a:lnTo>
                  <a:pt x="1128712" y="550069"/>
                </a:lnTo>
                <a:lnTo>
                  <a:pt x="1157287" y="550069"/>
                </a:lnTo>
                <a:lnTo>
                  <a:pt x="1185862" y="550069"/>
                </a:lnTo>
                <a:lnTo>
                  <a:pt x="1207293" y="542925"/>
                </a:lnTo>
                <a:lnTo>
                  <a:pt x="1235868" y="550069"/>
                </a:lnTo>
                <a:lnTo>
                  <a:pt x="1257300" y="550069"/>
                </a:lnTo>
                <a:lnTo>
                  <a:pt x="1278731" y="550069"/>
                </a:lnTo>
                <a:lnTo>
                  <a:pt x="1300162" y="550069"/>
                </a:lnTo>
                <a:lnTo>
                  <a:pt x="1314450" y="550069"/>
                </a:lnTo>
                <a:lnTo>
                  <a:pt x="1335881" y="550069"/>
                </a:lnTo>
                <a:lnTo>
                  <a:pt x="1350168" y="550069"/>
                </a:lnTo>
                <a:lnTo>
                  <a:pt x="1371600" y="550069"/>
                </a:lnTo>
                <a:lnTo>
                  <a:pt x="1385887" y="542925"/>
                </a:lnTo>
                <a:lnTo>
                  <a:pt x="1393031" y="542925"/>
                </a:lnTo>
                <a:lnTo>
                  <a:pt x="1407318" y="542925"/>
                </a:lnTo>
                <a:lnTo>
                  <a:pt x="1414462" y="542925"/>
                </a:lnTo>
                <a:lnTo>
                  <a:pt x="1421606" y="542925"/>
                </a:lnTo>
                <a:lnTo>
                  <a:pt x="1428750" y="535781"/>
                </a:lnTo>
                <a:lnTo>
                  <a:pt x="1435893" y="535781"/>
                </a:lnTo>
                <a:lnTo>
                  <a:pt x="1443037" y="528637"/>
                </a:lnTo>
                <a:lnTo>
                  <a:pt x="1450181" y="528637"/>
                </a:lnTo>
                <a:lnTo>
                  <a:pt x="1450181" y="521494"/>
                </a:lnTo>
                <a:lnTo>
                  <a:pt x="1457325" y="514350"/>
                </a:lnTo>
                <a:lnTo>
                  <a:pt x="1457325" y="514350"/>
                </a:lnTo>
                <a:lnTo>
                  <a:pt x="1457325" y="507206"/>
                </a:lnTo>
                <a:lnTo>
                  <a:pt x="1457325" y="492919"/>
                </a:lnTo>
                <a:lnTo>
                  <a:pt x="1457325" y="485775"/>
                </a:lnTo>
                <a:lnTo>
                  <a:pt x="1457325" y="478631"/>
                </a:lnTo>
                <a:lnTo>
                  <a:pt x="1457325" y="464344"/>
                </a:lnTo>
                <a:lnTo>
                  <a:pt x="1457325" y="450056"/>
                </a:lnTo>
                <a:lnTo>
                  <a:pt x="1457325" y="435769"/>
                </a:lnTo>
                <a:lnTo>
                  <a:pt x="1457325" y="421481"/>
                </a:lnTo>
                <a:lnTo>
                  <a:pt x="1457325" y="407194"/>
                </a:lnTo>
                <a:lnTo>
                  <a:pt x="1457325" y="385762"/>
                </a:lnTo>
                <a:lnTo>
                  <a:pt x="1457325" y="371475"/>
                </a:lnTo>
                <a:lnTo>
                  <a:pt x="1457325" y="357187"/>
                </a:lnTo>
                <a:lnTo>
                  <a:pt x="1457325" y="335756"/>
                </a:lnTo>
                <a:lnTo>
                  <a:pt x="1457325" y="321469"/>
                </a:lnTo>
                <a:lnTo>
                  <a:pt x="1450181" y="307181"/>
                </a:lnTo>
                <a:lnTo>
                  <a:pt x="1450181" y="285750"/>
                </a:lnTo>
                <a:lnTo>
                  <a:pt x="1443037" y="271462"/>
                </a:lnTo>
                <a:lnTo>
                  <a:pt x="1443037" y="250031"/>
                </a:lnTo>
                <a:lnTo>
                  <a:pt x="1435893" y="235744"/>
                </a:lnTo>
                <a:lnTo>
                  <a:pt x="1435893" y="221456"/>
                </a:lnTo>
                <a:lnTo>
                  <a:pt x="1428750" y="207169"/>
                </a:lnTo>
                <a:lnTo>
                  <a:pt x="1421606" y="192881"/>
                </a:lnTo>
                <a:lnTo>
                  <a:pt x="1421606" y="178594"/>
                </a:lnTo>
                <a:lnTo>
                  <a:pt x="1421606" y="164306"/>
                </a:lnTo>
                <a:lnTo>
                  <a:pt x="1414462" y="157162"/>
                </a:lnTo>
                <a:lnTo>
                  <a:pt x="1407318" y="142875"/>
                </a:lnTo>
                <a:lnTo>
                  <a:pt x="1400175" y="135731"/>
                </a:lnTo>
                <a:lnTo>
                  <a:pt x="1400175" y="121444"/>
                </a:lnTo>
                <a:lnTo>
                  <a:pt x="1393031" y="114300"/>
                </a:lnTo>
                <a:lnTo>
                  <a:pt x="1385887" y="114300"/>
                </a:lnTo>
                <a:lnTo>
                  <a:pt x="1378743" y="107156"/>
                </a:lnTo>
                <a:lnTo>
                  <a:pt x="1371600" y="100012"/>
                </a:lnTo>
                <a:lnTo>
                  <a:pt x="1364456" y="92869"/>
                </a:lnTo>
                <a:lnTo>
                  <a:pt x="1357312" y="85725"/>
                </a:lnTo>
                <a:lnTo>
                  <a:pt x="1350168" y="85725"/>
                </a:lnTo>
                <a:lnTo>
                  <a:pt x="1343025" y="78581"/>
                </a:lnTo>
                <a:lnTo>
                  <a:pt x="1335881" y="78581"/>
                </a:lnTo>
                <a:lnTo>
                  <a:pt x="1328737" y="78581"/>
                </a:lnTo>
                <a:lnTo>
                  <a:pt x="1314450" y="78581"/>
                </a:lnTo>
                <a:lnTo>
                  <a:pt x="1307306" y="78581"/>
                </a:lnTo>
                <a:lnTo>
                  <a:pt x="1293018" y="78581"/>
                </a:lnTo>
                <a:lnTo>
                  <a:pt x="1278731" y="78581"/>
                </a:lnTo>
                <a:lnTo>
                  <a:pt x="1271587" y="78581"/>
                </a:lnTo>
                <a:lnTo>
                  <a:pt x="1257300" y="78581"/>
                </a:lnTo>
                <a:lnTo>
                  <a:pt x="1243012" y="85725"/>
                </a:lnTo>
                <a:lnTo>
                  <a:pt x="1228725" y="85725"/>
                </a:lnTo>
                <a:lnTo>
                  <a:pt x="1207293" y="85725"/>
                </a:lnTo>
                <a:lnTo>
                  <a:pt x="1193006" y="85725"/>
                </a:lnTo>
                <a:lnTo>
                  <a:pt x="1171575" y="85725"/>
                </a:lnTo>
                <a:lnTo>
                  <a:pt x="1150143" y="85725"/>
                </a:lnTo>
                <a:lnTo>
                  <a:pt x="1135856" y="85725"/>
                </a:lnTo>
                <a:lnTo>
                  <a:pt x="1107281" y="85725"/>
                </a:lnTo>
                <a:lnTo>
                  <a:pt x="1085850" y="85725"/>
                </a:lnTo>
                <a:lnTo>
                  <a:pt x="1064418" y="85725"/>
                </a:lnTo>
                <a:lnTo>
                  <a:pt x="1035843" y="85725"/>
                </a:lnTo>
                <a:lnTo>
                  <a:pt x="1007268" y="78581"/>
                </a:lnTo>
                <a:lnTo>
                  <a:pt x="985837" y="78581"/>
                </a:lnTo>
                <a:lnTo>
                  <a:pt x="957262" y="78581"/>
                </a:lnTo>
                <a:lnTo>
                  <a:pt x="928687" y="71437"/>
                </a:lnTo>
                <a:lnTo>
                  <a:pt x="907256" y="71437"/>
                </a:lnTo>
                <a:lnTo>
                  <a:pt x="878681" y="64294"/>
                </a:lnTo>
                <a:lnTo>
                  <a:pt x="850106" y="64294"/>
                </a:lnTo>
                <a:lnTo>
                  <a:pt x="821531" y="57150"/>
                </a:lnTo>
                <a:lnTo>
                  <a:pt x="792956" y="57150"/>
                </a:lnTo>
                <a:lnTo>
                  <a:pt x="764381" y="50006"/>
                </a:lnTo>
                <a:lnTo>
                  <a:pt x="742950" y="50006"/>
                </a:lnTo>
                <a:lnTo>
                  <a:pt x="714375" y="42862"/>
                </a:lnTo>
                <a:lnTo>
                  <a:pt x="685800" y="35719"/>
                </a:lnTo>
                <a:lnTo>
                  <a:pt x="657225" y="35719"/>
                </a:lnTo>
                <a:lnTo>
                  <a:pt x="628650" y="28575"/>
                </a:lnTo>
                <a:lnTo>
                  <a:pt x="600075" y="28575"/>
                </a:lnTo>
                <a:lnTo>
                  <a:pt x="571500" y="21431"/>
                </a:lnTo>
                <a:lnTo>
                  <a:pt x="542925" y="21431"/>
                </a:lnTo>
                <a:lnTo>
                  <a:pt x="514350" y="14287"/>
                </a:lnTo>
                <a:lnTo>
                  <a:pt x="485775" y="14287"/>
                </a:lnTo>
                <a:lnTo>
                  <a:pt x="457200" y="14287"/>
                </a:lnTo>
                <a:lnTo>
                  <a:pt x="428625" y="14287"/>
                </a:lnTo>
                <a:lnTo>
                  <a:pt x="400050" y="14287"/>
                </a:lnTo>
                <a:lnTo>
                  <a:pt x="371475" y="14287"/>
                </a:lnTo>
                <a:lnTo>
                  <a:pt x="350043" y="14287"/>
                </a:lnTo>
                <a:lnTo>
                  <a:pt x="321468" y="14287"/>
                </a:lnTo>
                <a:lnTo>
                  <a:pt x="292893" y="14287"/>
                </a:lnTo>
                <a:lnTo>
                  <a:pt x="264318" y="14287"/>
                </a:lnTo>
                <a:lnTo>
                  <a:pt x="242887" y="21431"/>
                </a:lnTo>
                <a:lnTo>
                  <a:pt x="221456" y="21431"/>
                </a:lnTo>
                <a:lnTo>
                  <a:pt x="200025" y="28575"/>
                </a:lnTo>
                <a:lnTo>
                  <a:pt x="178593" y="28575"/>
                </a:lnTo>
                <a:lnTo>
                  <a:pt x="157162" y="28575"/>
                </a:lnTo>
                <a:lnTo>
                  <a:pt x="142875" y="28575"/>
                </a:lnTo>
                <a:lnTo>
                  <a:pt x="128587" y="35719"/>
                </a:lnTo>
                <a:lnTo>
                  <a:pt x="121443" y="35719"/>
                </a:lnTo>
                <a:lnTo>
                  <a:pt x="114300" y="35719"/>
                </a:lnTo>
                <a:lnTo>
                  <a:pt x="114300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514975" y="4250531"/>
            <a:ext cx="342901" cy="71439"/>
          </a:xfrm>
          <a:custGeom>
            <a:avLst/>
            <a:gdLst/>
            <a:ahLst/>
            <a:cxnLst/>
            <a:rect l="0" t="0" r="0" b="0"/>
            <a:pathLst>
              <a:path w="342901" h="71439">
                <a:moveTo>
                  <a:pt x="0" y="71438"/>
                </a:moveTo>
                <a:lnTo>
                  <a:pt x="0" y="71438"/>
                </a:lnTo>
                <a:lnTo>
                  <a:pt x="7144" y="64294"/>
                </a:lnTo>
                <a:lnTo>
                  <a:pt x="14288" y="64294"/>
                </a:lnTo>
                <a:lnTo>
                  <a:pt x="21431" y="64294"/>
                </a:lnTo>
                <a:lnTo>
                  <a:pt x="35719" y="57150"/>
                </a:lnTo>
                <a:lnTo>
                  <a:pt x="50006" y="57150"/>
                </a:lnTo>
                <a:lnTo>
                  <a:pt x="64294" y="50007"/>
                </a:lnTo>
                <a:lnTo>
                  <a:pt x="85725" y="50007"/>
                </a:lnTo>
                <a:lnTo>
                  <a:pt x="107156" y="42863"/>
                </a:lnTo>
                <a:lnTo>
                  <a:pt x="128588" y="35719"/>
                </a:lnTo>
                <a:lnTo>
                  <a:pt x="150019" y="28575"/>
                </a:lnTo>
                <a:lnTo>
                  <a:pt x="178594" y="21432"/>
                </a:lnTo>
                <a:lnTo>
                  <a:pt x="207169" y="14288"/>
                </a:lnTo>
                <a:lnTo>
                  <a:pt x="228600" y="7144"/>
                </a:lnTo>
                <a:lnTo>
                  <a:pt x="257175" y="7144"/>
                </a:lnTo>
                <a:lnTo>
                  <a:pt x="278606" y="7144"/>
                </a:lnTo>
                <a:lnTo>
                  <a:pt x="300038" y="0"/>
                </a:lnTo>
                <a:lnTo>
                  <a:pt x="307181" y="0"/>
                </a:lnTo>
                <a:lnTo>
                  <a:pt x="321469" y="0"/>
                </a:lnTo>
                <a:lnTo>
                  <a:pt x="328613" y="0"/>
                </a:lnTo>
                <a:lnTo>
                  <a:pt x="335756" y="0"/>
                </a:lnTo>
                <a:lnTo>
                  <a:pt x="342900" y="7144"/>
                </a:lnTo>
                <a:lnTo>
                  <a:pt x="342900" y="7144"/>
                </a:lnTo>
                <a:lnTo>
                  <a:pt x="342900" y="7144"/>
                </a:lnTo>
                <a:lnTo>
                  <a:pt x="342900" y="7144"/>
                </a:lnTo>
                <a:lnTo>
                  <a:pt x="342900" y="7144"/>
                </a:lnTo>
                <a:lnTo>
                  <a:pt x="335756" y="7144"/>
                </a:lnTo>
                <a:lnTo>
                  <a:pt x="335756" y="7144"/>
                </a:lnTo>
                <a:lnTo>
                  <a:pt x="335756" y="714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036469" y="4021931"/>
            <a:ext cx="171451" cy="250033"/>
          </a:xfrm>
          <a:custGeom>
            <a:avLst/>
            <a:gdLst/>
            <a:ahLst/>
            <a:cxnLst/>
            <a:rect l="0" t="0" r="0" b="0"/>
            <a:pathLst>
              <a:path w="171451" h="250033">
                <a:moveTo>
                  <a:pt x="107156" y="0"/>
                </a:moveTo>
                <a:lnTo>
                  <a:pt x="107156" y="0"/>
                </a:lnTo>
                <a:lnTo>
                  <a:pt x="92869" y="0"/>
                </a:lnTo>
                <a:lnTo>
                  <a:pt x="92869" y="0"/>
                </a:lnTo>
                <a:lnTo>
                  <a:pt x="78581" y="7144"/>
                </a:lnTo>
                <a:lnTo>
                  <a:pt x="71437" y="7144"/>
                </a:lnTo>
                <a:lnTo>
                  <a:pt x="57150" y="14288"/>
                </a:lnTo>
                <a:lnTo>
                  <a:pt x="42862" y="21432"/>
                </a:lnTo>
                <a:lnTo>
                  <a:pt x="35719" y="28575"/>
                </a:lnTo>
                <a:lnTo>
                  <a:pt x="21431" y="35719"/>
                </a:lnTo>
                <a:lnTo>
                  <a:pt x="14287" y="42863"/>
                </a:lnTo>
                <a:lnTo>
                  <a:pt x="7144" y="50007"/>
                </a:lnTo>
                <a:lnTo>
                  <a:pt x="0" y="57150"/>
                </a:lnTo>
                <a:lnTo>
                  <a:pt x="0" y="64294"/>
                </a:lnTo>
                <a:lnTo>
                  <a:pt x="0" y="71438"/>
                </a:lnTo>
                <a:lnTo>
                  <a:pt x="7144" y="78582"/>
                </a:lnTo>
                <a:lnTo>
                  <a:pt x="14287" y="85725"/>
                </a:lnTo>
                <a:lnTo>
                  <a:pt x="28575" y="92869"/>
                </a:lnTo>
                <a:lnTo>
                  <a:pt x="35719" y="100013"/>
                </a:lnTo>
                <a:lnTo>
                  <a:pt x="50006" y="100013"/>
                </a:lnTo>
                <a:lnTo>
                  <a:pt x="71437" y="107157"/>
                </a:lnTo>
                <a:lnTo>
                  <a:pt x="85725" y="114300"/>
                </a:lnTo>
                <a:lnTo>
                  <a:pt x="100012" y="121444"/>
                </a:lnTo>
                <a:lnTo>
                  <a:pt x="114300" y="128588"/>
                </a:lnTo>
                <a:lnTo>
                  <a:pt x="128587" y="142875"/>
                </a:lnTo>
                <a:lnTo>
                  <a:pt x="142875" y="150019"/>
                </a:lnTo>
                <a:lnTo>
                  <a:pt x="157162" y="157163"/>
                </a:lnTo>
                <a:lnTo>
                  <a:pt x="164306" y="171450"/>
                </a:lnTo>
                <a:lnTo>
                  <a:pt x="164306" y="178594"/>
                </a:lnTo>
                <a:lnTo>
                  <a:pt x="171450" y="192882"/>
                </a:lnTo>
                <a:lnTo>
                  <a:pt x="171450" y="200025"/>
                </a:lnTo>
                <a:lnTo>
                  <a:pt x="164306" y="207169"/>
                </a:lnTo>
                <a:lnTo>
                  <a:pt x="157162" y="221457"/>
                </a:lnTo>
                <a:lnTo>
                  <a:pt x="142875" y="228600"/>
                </a:lnTo>
                <a:lnTo>
                  <a:pt x="128587" y="235744"/>
                </a:lnTo>
                <a:lnTo>
                  <a:pt x="114300" y="242888"/>
                </a:lnTo>
                <a:lnTo>
                  <a:pt x="100012" y="250032"/>
                </a:lnTo>
                <a:lnTo>
                  <a:pt x="78581" y="250032"/>
                </a:lnTo>
                <a:lnTo>
                  <a:pt x="64294" y="250032"/>
                </a:lnTo>
                <a:lnTo>
                  <a:pt x="50006" y="250032"/>
                </a:lnTo>
                <a:lnTo>
                  <a:pt x="35719" y="242888"/>
                </a:lnTo>
                <a:lnTo>
                  <a:pt x="28575" y="242888"/>
                </a:lnTo>
                <a:lnTo>
                  <a:pt x="21431" y="242888"/>
                </a:lnTo>
                <a:lnTo>
                  <a:pt x="21431" y="24288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229350" y="4007644"/>
            <a:ext cx="57151" cy="235745"/>
          </a:xfrm>
          <a:custGeom>
            <a:avLst/>
            <a:gdLst/>
            <a:ahLst/>
            <a:cxnLst/>
            <a:rect l="0" t="0" r="0" b="0"/>
            <a:pathLst>
              <a:path w="57151" h="235745">
                <a:moveTo>
                  <a:pt x="0" y="0"/>
                </a:moveTo>
                <a:lnTo>
                  <a:pt x="0" y="7144"/>
                </a:lnTo>
                <a:lnTo>
                  <a:pt x="7144" y="21431"/>
                </a:lnTo>
                <a:lnTo>
                  <a:pt x="7144" y="28575"/>
                </a:lnTo>
                <a:lnTo>
                  <a:pt x="7144" y="42862"/>
                </a:lnTo>
                <a:lnTo>
                  <a:pt x="14288" y="64294"/>
                </a:lnTo>
                <a:lnTo>
                  <a:pt x="14288" y="85725"/>
                </a:lnTo>
                <a:lnTo>
                  <a:pt x="14288" y="107156"/>
                </a:lnTo>
                <a:lnTo>
                  <a:pt x="21431" y="135731"/>
                </a:lnTo>
                <a:lnTo>
                  <a:pt x="21431" y="150019"/>
                </a:lnTo>
                <a:lnTo>
                  <a:pt x="21431" y="171450"/>
                </a:lnTo>
                <a:lnTo>
                  <a:pt x="28575" y="185737"/>
                </a:lnTo>
                <a:lnTo>
                  <a:pt x="35719" y="200025"/>
                </a:lnTo>
                <a:lnTo>
                  <a:pt x="42863" y="214312"/>
                </a:lnTo>
                <a:lnTo>
                  <a:pt x="50006" y="221456"/>
                </a:lnTo>
                <a:lnTo>
                  <a:pt x="57150" y="228600"/>
                </a:lnTo>
                <a:lnTo>
                  <a:pt x="57150" y="235744"/>
                </a:lnTo>
                <a:lnTo>
                  <a:pt x="57150" y="23574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207919" y="4100513"/>
            <a:ext cx="107157" cy="14288"/>
          </a:xfrm>
          <a:custGeom>
            <a:avLst/>
            <a:gdLst/>
            <a:ahLst/>
            <a:cxnLst/>
            <a:rect l="0" t="0" r="0" b="0"/>
            <a:pathLst>
              <a:path w="107157" h="14288">
                <a:moveTo>
                  <a:pt x="0" y="14287"/>
                </a:moveTo>
                <a:lnTo>
                  <a:pt x="7144" y="14287"/>
                </a:lnTo>
                <a:lnTo>
                  <a:pt x="14287" y="7143"/>
                </a:lnTo>
                <a:lnTo>
                  <a:pt x="21431" y="7143"/>
                </a:lnTo>
                <a:lnTo>
                  <a:pt x="35719" y="0"/>
                </a:lnTo>
                <a:lnTo>
                  <a:pt x="57150" y="0"/>
                </a:lnTo>
                <a:lnTo>
                  <a:pt x="78581" y="0"/>
                </a:lnTo>
                <a:lnTo>
                  <a:pt x="92869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336506" y="4050506"/>
            <a:ext cx="135733" cy="142876"/>
          </a:xfrm>
          <a:custGeom>
            <a:avLst/>
            <a:gdLst/>
            <a:ahLst/>
            <a:cxnLst/>
            <a:rect l="0" t="0" r="0" b="0"/>
            <a:pathLst>
              <a:path w="135733" h="142876">
                <a:moveTo>
                  <a:pt x="85725" y="0"/>
                </a:moveTo>
                <a:lnTo>
                  <a:pt x="78582" y="0"/>
                </a:lnTo>
                <a:lnTo>
                  <a:pt x="71438" y="0"/>
                </a:lnTo>
                <a:lnTo>
                  <a:pt x="71438" y="0"/>
                </a:lnTo>
                <a:lnTo>
                  <a:pt x="57150" y="7144"/>
                </a:lnTo>
                <a:lnTo>
                  <a:pt x="50007" y="14288"/>
                </a:lnTo>
                <a:lnTo>
                  <a:pt x="35719" y="21432"/>
                </a:lnTo>
                <a:lnTo>
                  <a:pt x="28575" y="35719"/>
                </a:lnTo>
                <a:lnTo>
                  <a:pt x="21432" y="42863"/>
                </a:lnTo>
                <a:lnTo>
                  <a:pt x="14288" y="57150"/>
                </a:lnTo>
                <a:lnTo>
                  <a:pt x="7144" y="64294"/>
                </a:lnTo>
                <a:lnTo>
                  <a:pt x="0" y="78582"/>
                </a:lnTo>
                <a:lnTo>
                  <a:pt x="0" y="92869"/>
                </a:lnTo>
                <a:lnTo>
                  <a:pt x="0" y="107157"/>
                </a:lnTo>
                <a:lnTo>
                  <a:pt x="0" y="114300"/>
                </a:lnTo>
                <a:lnTo>
                  <a:pt x="7144" y="128588"/>
                </a:lnTo>
                <a:lnTo>
                  <a:pt x="7144" y="135732"/>
                </a:lnTo>
                <a:lnTo>
                  <a:pt x="21432" y="135732"/>
                </a:lnTo>
                <a:lnTo>
                  <a:pt x="28575" y="142875"/>
                </a:lnTo>
                <a:lnTo>
                  <a:pt x="35719" y="142875"/>
                </a:lnTo>
                <a:lnTo>
                  <a:pt x="42863" y="135732"/>
                </a:lnTo>
                <a:lnTo>
                  <a:pt x="57150" y="128588"/>
                </a:lnTo>
                <a:lnTo>
                  <a:pt x="64294" y="121444"/>
                </a:lnTo>
                <a:lnTo>
                  <a:pt x="71438" y="114300"/>
                </a:lnTo>
                <a:lnTo>
                  <a:pt x="78582" y="100013"/>
                </a:lnTo>
                <a:lnTo>
                  <a:pt x="85725" y="85725"/>
                </a:lnTo>
                <a:lnTo>
                  <a:pt x="92869" y="71438"/>
                </a:lnTo>
                <a:lnTo>
                  <a:pt x="92869" y="64294"/>
                </a:lnTo>
                <a:lnTo>
                  <a:pt x="92869" y="50007"/>
                </a:lnTo>
                <a:lnTo>
                  <a:pt x="92869" y="42863"/>
                </a:lnTo>
                <a:lnTo>
                  <a:pt x="85725" y="35719"/>
                </a:lnTo>
                <a:lnTo>
                  <a:pt x="85725" y="28575"/>
                </a:lnTo>
                <a:lnTo>
                  <a:pt x="78582" y="28575"/>
                </a:lnTo>
                <a:lnTo>
                  <a:pt x="78582" y="28575"/>
                </a:lnTo>
                <a:lnTo>
                  <a:pt x="78582" y="28575"/>
                </a:lnTo>
                <a:lnTo>
                  <a:pt x="78582" y="35719"/>
                </a:lnTo>
                <a:lnTo>
                  <a:pt x="78582" y="42863"/>
                </a:lnTo>
                <a:lnTo>
                  <a:pt x="78582" y="57150"/>
                </a:lnTo>
                <a:lnTo>
                  <a:pt x="78582" y="64294"/>
                </a:lnTo>
                <a:lnTo>
                  <a:pt x="85725" y="78582"/>
                </a:lnTo>
                <a:lnTo>
                  <a:pt x="92869" y="85725"/>
                </a:lnTo>
                <a:lnTo>
                  <a:pt x="100013" y="100013"/>
                </a:lnTo>
                <a:lnTo>
                  <a:pt x="107157" y="107157"/>
                </a:lnTo>
                <a:lnTo>
                  <a:pt x="121444" y="121444"/>
                </a:lnTo>
                <a:lnTo>
                  <a:pt x="128588" y="128588"/>
                </a:lnTo>
                <a:lnTo>
                  <a:pt x="135732" y="135732"/>
                </a:lnTo>
                <a:lnTo>
                  <a:pt x="135732" y="13573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536531" y="3950494"/>
            <a:ext cx="307183" cy="414338"/>
          </a:xfrm>
          <a:custGeom>
            <a:avLst/>
            <a:gdLst/>
            <a:ahLst/>
            <a:cxnLst/>
            <a:rect l="0" t="0" r="0" b="0"/>
            <a:pathLst>
              <a:path w="307183" h="414338">
                <a:moveTo>
                  <a:pt x="71438" y="71437"/>
                </a:moveTo>
                <a:lnTo>
                  <a:pt x="64294" y="64294"/>
                </a:lnTo>
                <a:lnTo>
                  <a:pt x="64294" y="64294"/>
                </a:lnTo>
                <a:lnTo>
                  <a:pt x="57150" y="64294"/>
                </a:lnTo>
                <a:lnTo>
                  <a:pt x="50007" y="64294"/>
                </a:lnTo>
                <a:lnTo>
                  <a:pt x="42863" y="64294"/>
                </a:lnTo>
                <a:lnTo>
                  <a:pt x="35719" y="71437"/>
                </a:lnTo>
                <a:lnTo>
                  <a:pt x="28575" y="78581"/>
                </a:lnTo>
                <a:lnTo>
                  <a:pt x="14288" y="85725"/>
                </a:lnTo>
                <a:lnTo>
                  <a:pt x="7144" y="92869"/>
                </a:lnTo>
                <a:lnTo>
                  <a:pt x="0" y="107156"/>
                </a:lnTo>
                <a:lnTo>
                  <a:pt x="0" y="121444"/>
                </a:lnTo>
                <a:lnTo>
                  <a:pt x="0" y="135731"/>
                </a:lnTo>
                <a:lnTo>
                  <a:pt x="0" y="150019"/>
                </a:lnTo>
                <a:lnTo>
                  <a:pt x="0" y="164306"/>
                </a:lnTo>
                <a:lnTo>
                  <a:pt x="7144" y="171450"/>
                </a:lnTo>
                <a:lnTo>
                  <a:pt x="14288" y="171450"/>
                </a:lnTo>
                <a:lnTo>
                  <a:pt x="14288" y="178594"/>
                </a:lnTo>
                <a:lnTo>
                  <a:pt x="21432" y="178594"/>
                </a:lnTo>
                <a:lnTo>
                  <a:pt x="35719" y="171450"/>
                </a:lnTo>
                <a:lnTo>
                  <a:pt x="42863" y="171450"/>
                </a:lnTo>
                <a:lnTo>
                  <a:pt x="57150" y="164306"/>
                </a:lnTo>
                <a:lnTo>
                  <a:pt x="64294" y="150019"/>
                </a:lnTo>
                <a:lnTo>
                  <a:pt x="78582" y="135731"/>
                </a:lnTo>
                <a:lnTo>
                  <a:pt x="85725" y="121444"/>
                </a:lnTo>
                <a:lnTo>
                  <a:pt x="92869" y="107156"/>
                </a:lnTo>
                <a:lnTo>
                  <a:pt x="100013" y="92869"/>
                </a:lnTo>
                <a:lnTo>
                  <a:pt x="107157" y="85725"/>
                </a:lnTo>
                <a:lnTo>
                  <a:pt x="107157" y="71437"/>
                </a:lnTo>
                <a:lnTo>
                  <a:pt x="107157" y="64294"/>
                </a:lnTo>
                <a:lnTo>
                  <a:pt x="107157" y="64294"/>
                </a:lnTo>
                <a:lnTo>
                  <a:pt x="107157" y="57150"/>
                </a:lnTo>
                <a:lnTo>
                  <a:pt x="100013" y="57150"/>
                </a:lnTo>
                <a:lnTo>
                  <a:pt x="100013" y="64294"/>
                </a:lnTo>
                <a:lnTo>
                  <a:pt x="100013" y="64294"/>
                </a:lnTo>
                <a:lnTo>
                  <a:pt x="100013" y="78581"/>
                </a:lnTo>
                <a:lnTo>
                  <a:pt x="92869" y="92869"/>
                </a:lnTo>
                <a:lnTo>
                  <a:pt x="100013" y="107156"/>
                </a:lnTo>
                <a:lnTo>
                  <a:pt x="100013" y="121444"/>
                </a:lnTo>
                <a:lnTo>
                  <a:pt x="107157" y="142875"/>
                </a:lnTo>
                <a:lnTo>
                  <a:pt x="107157" y="164306"/>
                </a:lnTo>
                <a:lnTo>
                  <a:pt x="107157" y="192881"/>
                </a:lnTo>
                <a:lnTo>
                  <a:pt x="114300" y="221456"/>
                </a:lnTo>
                <a:lnTo>
                  <a:pt x="114300" y="242887"/>
                </a:lnTo>
                <a:lnTo>
                  <a:pt x="121444" y="271462"/>
                </a:lnTo>
                <a:lnTo>
                  <a:pt x="121444" y="300037"/>
                </a:lnTo>
                <a:lnTo>
                  <a:pt x="121444" y="321469"/>
                </a:lnTo>
                <a:lnTo>
                  <a:pt x="121444" y="342900"/>
                </a:lnTo>
                <a:lnTo>
                  <a:pt x="114300" y="364331"/>
                </a:lnTo>
                <a:lnTo>
                  <a:pt x="107157" y="385762"/>
                </a:lnTo>
                <a:lnTo>
                  <a:pt x="100013" y="400050"/>
                </a:lnTo>
                <a:lnTo>
                  <a:pt x="92869" y="407194"/>
                </a:lnTo>
                <a:lnTo>
                  <a:pt x="78582" y="414337"/>
                </a:lnTo>
                <a:lnTo>
                  <a:pt x="71438" y="414337"/>
                </a:lnTo>
                <a:lnTo>
                  <a:pt x="57150" y="407194"/>
                </a:lnTo>
                <a:lnTo>
                  <a:pt x="42863" y="400050"/>
                </a:lnTo>
                <a:lnTo>
                  <a:pt x="35719" y="385762"/>
                </a:lnTo>
                <a:lnTo>
                  <a:pt x="28575" y="371475"/>
                </a:lnTo>
                <a:lnTo>
                  <a:pt x="21432" y="357187"/>
                </a:lnTo>
                <a:lnTo>
                  <a:pt x="14288" y="335756"/>
                </a:lnTo>
                <a:lnTo>
                  <a:pt x="14288" y="321469"/>
                </a:lnTo>
                <a:lnTo>
                  <a:pt x="14288" y="300037"/>
                </a:lnTo>
                <a:lnTo>
                  <a:pt x="14288" y="278606"/>
                </a:lnTo>
                <a:lnTo>
                  <a:pt x="21432" y="257175"/>
                </a:lnTo>
                <a:lnTo>
                  <a:pt x="35719" y="242887"/>
                </a:lnTo>
                <a:lnTo>
                  <a:pt x="50007" y="228600"/>
                </a:lnTo>
                <a:lnTo>
                  <a:pt x="64294" y="214312"/>
                </a:lnTo>
                <a:lnTo>
                  <a:pt x="78582" y="207169"/>
                </a:lnTo>
                <a:lnTo>
                  <a:pt x="100013" y="192881"/>
                </a:lnTo>
                <a:lnTo>
                  <a:pt x="114300" y="185737"/>
                </a:lnTo>
                <a:lnTo>
                  <a:pt x="142875" y="171450"/>
                </a:lnTo>
                <a:lnTo>
                  <a:pt x="164307" y="164306"/>
                </a:lnTo>
                <a:lnTo>
                  <a:pt x="178594" y="150019"/>
                </a:lnTo>
                <a:lnTo>
                  <a:pt x="200025" y="135731"/>
                </a:lnTo>
                <a:lnTo>
                  <a:pt x="214313" y="121444"/>
                </a:lnTo>
                <a:lnTo>
                  <a:pt x="235744" y="107156"/>
                </a:lnTo>
                <a:lnTo>
                  <a:pt x="250032" y="92869"/>
                </a:lnTo>
                <a:lnTo>
                  <a:pt x="257175" y="78581"/>
                </a:lnTo>
                <a:lnTo>
                  <a:pt x="264319" y="64294"/>
                </a:lnTo>
                <a:lnTo>
                  <a:pt x="271463" y="50006"/>
                </a:lnTo>
                <a:lnTo>
                  <a:pt x="271463" y="35719"/>
                </a:lnTo>
                <a:lnTo>
                  <a:pt x="271463" y="21431"/>
                </a:lnTo>
                <a:lnTo>
                  <a:pt x="264319" y="14287"/>
                </a:lnTo>
                <a:lnTo>
                  <a:pt x="264319" y="7144"/>
                </a:lnTo>
                <a:lnTo>
                  <a:pt x="250032" y="0"/>
                </a:lnTo>
                <a:lnTo>
                  <a:pt x="242888" y="0"/>
                </a:lnTo>
                <a:lnTo>
                  <a:pt x="235744" y="7144"/>
                </a:lnTo>
                <a:lnTo>
                  <a:pt x="221457" y="14287"/>
                </a:lnTo>
                <a:lnTo>
                  <a:pt x="214313" y="21431"/>
                </a:lnTo>
                <a:lnTo>
                  <a:pt x="207169" y="28575"/>
                </a:lnTo>
                <a:lnTo>
                  <a:pt x="207169" y="42862"/>
                </a:lnTo>
                <a:lnTo>
                  <a:pt x="207169" y="57150"/>
                </a:lnTo>
                <a:lnTo>
                  <a:pt x="207169" y="71437"/>
                </a:lnTo>
                <a:lnTo>
                  <a:pt x="214313" y="92869"/>
                </a:lnTo>
                <a:lnTo>
                  <a:pt x="221457" y="107156"/>
                </a:lnTo>
                <a:lnTo>
                  <a:pt x="228600" y="121444"/>
                </a:lnTo>
                <a:lnTo>
                  <a:pt x="242888" y="128587"/>
                </a:lnTo>
                <a:lnTo>
                  <a:pt x="264319" y="142875"/>
                </a:lnTo>
                <a:lnTo>
                  <a:pt x="285750" y="150019"/>
                </a:lnTo>
                <a:lnTo>
                  <a:pt x="300038" y="150019"/>
                </a:lnTo>
                <a:lnTo>
                  <a:pt x="307182" y="150019"/>
                </a:lnTo>
                <a:lnTo>
                  <a:pt x="307182" y="1500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929438" y="3814763"/>
            <a:ext cx="257176" cy="285751"/>
          </a:xfrm>
          <a:custGeom>
            <a:avLst/>
            <a:gdLst/>
            <a:ahLst/>
            <a:cxnLst/>
            <a:rect l="0" t="0" r="0" b="0"/>
            <a:pathLst>
              <a:path w="257176" h="285751">
                <a:moveTo>
                  <a:pt x="64293" y="64293"/>
                </a:moveTo>
                <a:lnTo>
                  <a:pt x="64293" y="57150"/>
                </a:lnTo>
                <a:lnTo>
                  <a:pt x="57150" y="50006"/>
                </a:lnTo>
                <a:lnTo>
                  <a:pt x="57150" y="50006"/>
                </a:lnTo>
                <a:lnTo>
                  <a:pt x="50006" y="42862"/>
                </a:lnTo>
                <a:lnTo>
                  <a:pt x="50006" y="35718"/>
                </a:lnTo>
                <a:lnTo>
                  <a:pt x="50006" y="28575"/>
                </a:lnTo>
                <a:lnTo>
                  <a:pt x="50006" y="21431"/>
                </a:lnTo>
                <a:lnTo>
                  <a:pt x="57150" y="14287"/>
                </a:lnTo>
                <a:lnTo>
                  <a:pt x="71437" y="14287"/>
                </a:lnTo>
                <a:lnTo>
                  <a:pt x="78581" y="7143"/>
                </a:lnTo>
                <a:lnTo>
                  <a:pt x="92868" y="0"/>
                </a:lnTo>
                <a:lnTo>
                  <a:pt x="114300" y="0"/>
                </a:lnTo>
                <a:lnTo>
                  <a:pt x="128587" y="0"/>
                </a:lnTo>
                <a:lnTo>
                  <a:pt x="142875" y="0"/>
                </a:lnTo>
                <a:lnTo>
                  <a:pt x="164306" y="7143"/>
                </a:lnTo>
                <a:lnTo>
                  <a:pt x="178593" y="14287"/>
                </a:lnTo>
                <a:lnTo>
                  <a:pt x="192881" y="28575"/>
                </a:lnTo>
                <a:lnTo>
                  <a:pt x="200025" y="42862"/>
                </a:lnTo>
                <a:lnTo>
                  <a:pt x="214312" y="64293"/>
                </a:lnTo>
                <a:lnTo>
                  <a:pt x="214312" y="85725"/>
                </a:lnTo>
                <a:lnTo>
                  <a:pt x="221456" y="107156"/>
                </a:lnTo>
                <a:lnTo>
                  <a:pt x="214312" y="128587"/>
                </a:lnTo>
                <a:lnTo>
                  <a:pt x="214312" y="157162"/>
                </a:lnTo>
                <a:lnTo>
                  <a:pt x="200025" y="185737"/>
                </a:lnTo>
                <a:lnTo>
                  <a:pt x="185737" y="207168"/>
                </a:lnTo>
                <a:lnTo>
                  <a:pt x="171450" y="228600"/>
                </a:lnTo>
                <a:lnTo>
                  <a:pt x="150018" y="250031"/>
                </a:lnTo>
                <a:lnTo>
                  <a:pt x="128587" y="264318"/>
                </a:lnTo>
                <a:lnTo>
                  <a:pt x="107156" y="278606"/>
                </a:lnTo>
                <a:lnTo>
                  <a:pt x="85725" y="285750"/>
                </a:lnTo>
                <a:lnTo>
                  <a:pt x="64293" y="285750"/>
                </a:lnTo>
                <a:lnTo>
                  <a:pt x="42862" y="285750"/>
                </a:lnTo>
                <a:lnTo>
                  <a:pt x="28575" y="285750"/>
                </a:lnTo>
                <a:lnTo>
                  <a:pt x="21431" y="278606"/>
                </a:lnTo>
                <a:lnTo>
                  <a:pt x="14287" y="271462"/>
                </a:lnTo>
                <a:lnTo>
                  <a:pt x="7143" y="257175"/>
                </a:lnTo>
                <a:lnTo>
                  <a:pt x="7143" y="250031"/>
                </a:lnTo>
                <a:lnTo>
                  <a:pt x="0" y="235743"/>
                </a:lnTo>
                <a:lnTo>
                  <a:pt x="7143" y="221456"/>
                </a:lnTo>
                <a:lnTo>
                  <a:pt x="14287" y="214312"/>
                </a:lnTo>
                <a:lnTo>
                  <a:pt x="21431" y="200025"/>
                </a:lnTo>
                <a:lnTo>
                  <a:pt x="35718" y="200025"/>
                </a:lnTo>
                <a:lnTo>
                  <a:pt x="50006" y="192881"/>
                </a:lnTo>
                <a:lnTo>
                  <a:pt x="71437" y="185737"/>
                </a:lnTo>
                <a:lnTo>
                  <a:pt x="85725" y="192881"/>
                </a:lnTo>
                <a:lnTo>
                  <a:pt x="107156" y="192881"/>
                </a:lnTo>
                <a:lnTo>
                  <a:pt x="121443" y="200025"/>
                </a:lnTo>
                <a:lnTo>
                  <a:pt x="142875" y="207168"/>
                </a:lnTo>
                <a:lnTo>
                  <a:pt x="164306" y="221456"/>
                </a:lnTo>
                <a:lnTo>
                  <a:pt x="178593" y="228600"/>
                </a:lnTo>
                <a:lnTo>
                  <a:pt x="192881" y="235743"/>
                </a:lnTo>
                <a:lnTo>
                  <a:pt x="207168" y="250031"/>
                </a:lnTo>
                <a:lnTo>
                  <a:pt x="221456" y="257175"/>
                </a:lnTo>
                <a:lnTo>
                  <a:pt x="235743" y="264318"/>
                </a:lnTo>
                <a:lnTo>
                  <a:pt x="242887" y="264318"/>
                </a:lnTo>
                <a:lnTo>
                  <a:pt x="250031" y="271462"/>
                </a:lnTo>
                <a:lnTo>
                  <a:pt x="257175" y="271462"/>
                </a:lnTo>
                <a:lnTo>
                  <a:pt x="257175" y="27146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322344" y="3800475"/>
            <a:ext cx="1" cy="14289"/>
          </a:xfrm>
          <a:custGeom>
            <a:avLst/>
            <a:gdLst/>
            <a:ahLst/>
            <a:cxnLst/>
            <a:rect l="0" t="0" r="0" b="0"/>
            <a:pathLst>
              <a:path w="1" h="14289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0" y="1428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300913" y="3893344"/>
            <a:ext cx="164307" cy="200026"/>
          </a:xfrm>
          <a:custGeom>
            <a:avLst/>
            <a:gdLst/>
            <a:ahLst/>
            <a:cxnLst/>
            <a:rect l="0" t="0" r="0" b="0"/>
            <a:pathLst>
              <a:path w="164307" h="200026">
                <a:moveTo>
                  <a:pt x="150018" y="0"/>
                </a:moveTo>
                <a:lnTo>
                  <a:pt x="150018" y="0"/>
                </a:lnTo>
                <a:lnTo>
                  <a:pt x="142875" y="0"/>
                </a:lnTo>
                <a:lnTo>
                  <a:pt x="142875" y="0"/>
                </a:lnTo>
                <a:lnTo>
                  <a:pt x="135731" y="0"/>
                </a:lnTo>
                <a:lnTo>
                  <a:pt x="128587" y="0"/>
                </a:lnTo>
                <a:lnTo>
                  <a:pt x="114300" y="0"/>
                </a:lnTo>
                <a:lnTo>
                  <a:pt x="92868" y="7144"/>
                </a:lnTo>
                <a:lnTo>
                  <a:pt x="78581" y="7144"/>
                </a:lnTo>
                <a:lnTo>
                  <a:pt x="64293" y="14287"/>
                </a:lnTo>
                <a:lnTo>
                  <a:pt x="50006" y="14287"/>
                </a:lnTo>
                <a:lnTo>
                  <a:pt x="28575" y="21431"/>
                </a:lnTo>
                <a:lnTo>
                  <a:pt x="21431" y="35719"/>
                </a:lnTo>
                <a:lnTo>
                  <a:pt x="7143" y="42862"/>
                </a:lnTo>
                <a:lnTo>
                  <a:pt x="7143" y="50006"/>
                </a:lnTo>
                <a:lnTo>
                  <a:pt x="0" y="57150"/>
                </a:lnTo>
                <a:lnTo>
                  <a:pt x="7143" y="57150"/>
                </a:lnTo>
                <a:lnTo>
                  <a:pt x="7143" y="64294"/>
                </a:lnTo>
                <a:lnTo>
                  <a:pt x="21431" y="71437"/>
                </a:lnTo>
                <a:lnTo>
                  <a:pt x="28575" y="71437"/>
                </a:lnTo>
                <a:lnTo>
                  <a:pt x="42862" y="71437"/>
                </a:lnTo>
                <a:lnTo>
                  <a:pt x="57150" y="71437"/>
                </a:lnTo>
                <a:lnTo>
                  <a:pt x="78581" y="71437"/>
                </a:lnTo>
                <a:lnTo>
                  <a:pt x="92868" y="71437"/>
                </a:lnTo>
                <a:lnTo>
                  <a:pt x="114300" y="71437"/>
                </a:lnTo>
                <a:lnTo>
                  <a:pt x="128587" y="71437"/>
                </a:lnTo>
                <a:lnTo>
                  <a:pt x="142875" y="78581"/>
                </a:lnTo>
                <a:lnTo>
                  <a:pt x="150018" y="78581"/>
                </a:lnTo>
                <a:lnTo>
                  <a:pt x="157162" y="85725"/>
                </a:lnTo>
                <a:lnTo>
                  <a:pt x="164306" y="92869"/>
                </a:lnTo>
                <a:lnTo>
                  <a:pt x="164306" y="107156"/>
                </a:lnTo>
                <a:lnTo>
                  <a:pt x="164306" y="121444"/>
                </a:lnTo>
                <a:lnTo>
                  <a:pt x="164306" y="128587"/>
                </a:lnTo>
                <a:lnTo>
                  <a:pt x="157162" y="142875"/>
                </a:lnTo>
                <a:lnTo>
                  <a:pt x="150018" y="157162"/>
                </a:lnTo>
                <a:lnTo>
                  <a:pt x="150018" y="171450"/>
                </a:lnTo>
                <a:lnTo>
                  <a:pt x="142875" y="178594"/>
                </a:lnTo>
                <a:lnTo>
                  <a:pt x="142875" y="185737"/>
                </a:lnTo>
                <a:lnTo>
                  <a:pt x="142875" y="192881"/>
                </a:lnTo>
                <a:lnTo>
                  <a:pt x="142875" y="200025"/>
                </a:lnTo>
                <a:lnTo>
                  <a:pt x="142875" y="20002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558088" y="3786188"/>
            <a:ext cx="221457" cy="271463"/>
          </a:xfrm>
          <a:custGeom>
            <a:avLst/>
            <a:gdLst/>
            <a:ahLst/>
            <a:cxnLst/>
            <a:rect l="0" t="0" r="0" b="0"/>
            <a:pathLst>
              <a:path w="221457" h="271463">
                <a:moveTo>
                  <a:pt x="7143" y="14287"/>
                </a:moveTo>
                <a:lnTo>
                  <a:pt x="7143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7143" y="7143"/>
                </a:lnTo>
                <a:lnTo>
                  <a:pt x="7143" y="7143"/>
                </a:lnTo>
                <a:lnTo>
                  <a:pt x="14287" y="7143"/>
                </a:lnTo>
                <a:lnTo>
                  <a:pt x="28575" y="0"/>
                </a:lnTo>
                <a:lnTo>
                  <a:pt x="42862" y="0"/>
                </a:lnTo>
                <a:lnTo>
                  <a:pt x="57150" y="0"/>
                </a:lnTo>
                <a:lnTo>
                  <a:pt x="78581" y="0"/>
                </a:lnTo>
                <a:lnTo>
                  <a:pt x="100012" y="0"/>
                </a:lnTo>
                <a:lnTo>
                  <a:pt x="121443" y="0"/>
                </a:lnTo>
                <a:lnTo>
                  <a:pt x="135731" y="7143"/>
                </a:lnTo>
                <a:lnTo>
                  <a:pt x="150018" y="14287"/>
                </a:lnTo>
                <a:lnTo>
                  <a:pt x="164306" y="21431"/>
                </a:lnTo>
                <a:lnTo>
                  <a:pt x="171450" y="35718"/>
                </a:lnTo>
                <a:lnTo>
                  <a:pt x="171450" y="42862"/>
                </a:lnTo>
                <a:lnTo>
                  <a:pt x="171450" y="57150"/>
                </a:lnTo>
                <a:lnTo>
                  <a:pt x="157162" y="71437"/>
                </a:lnTo>
                <a:lnTo>
                  <a:pt x="150018" y="92868"/>
                </a:lnTo>
                <a:lnTo>
                  <a:pt x="128587" y="107156"/>
                </a:lnTo>
                <a:lnTo>
                  <a:pt x="114300" y="121443"/>
                </a:lnTo>
                <a:lnTo>
                  <a:pt x="92868" y="128587"/>
                </a:lnTo>
                <a:lnTo>
                  <a:pt x="78581" y="135731"/>
                </a:lnTo>
                <a:lnTo>
                  <a:pt x="64293" y="142875"/>
                </a:lnTo>
                <a:lnTo>
                  <a:pt x="50006" y="142875"/>
                </a:lnTo>
                <a:lnTo>
                  <a:pt x="50006" y="142875"/>
                </a:lnTo>
                <a:lnTo>
                  <a:pt x="50006" y="142875"/>
                </a:lnTo>
                <a:lnTo>
                  <a:pt x="50006" y="142875"/>
                </a:lnTo>
                <a:lnTo>
                  <a:pt x="50006" y="142875"/>
                </a:lnTo>
                <a:lnTo>
                  <a:pt x="64293" y="135731"/>
                </a:lnTo>
                <a:lnTo>
                  <a:pt x="78581" y="135731"/>
                </a:lnTo>
                <a:lnTo>
                  <a:pt x="92868" y="135731"/>
                </a:lnTo>
                <a:lnTo>
                  <a:pt x="114300" y="135731"/>
                </a:lnTo>
                <a:lnTo>
                  <a:pt x="128587" y="135731"/>
                </a:lnTo>
                <a:lnTo>
                  <a:pt x="142875" y="135731"/>
                </a:lnTo>
                <a:lnTo>
                  <a:pt x="157162" y="142875"/>
                </a:lnTo>
                <a:lnTo>
                  <a:pt x="178593" y="150018"/>
                </a:lnTo>
                <a:lnTo>
                  <a:pt x="192881" y="157162"/>
                </a:lnTo>
                <a:lnTo>
                  <a:pt x="200025" y="171450"/>
                </a:lnTo>
                <a:lnTo>
                  <a:pt x="214312" y="178593"/>
                </a:lnTo>
                <a:lnTo>
                  <a:pt x="214312" y="192881"/>
                </a:lnTo>
                <a:lnTo>
                  <a:pt x="221456" y="207168"/>
                </a:lnTo>
                <a:lnTo>
                  <a:pt x="214312" y="221456"/>
                </a:lnTo>
                <a:lnTo>
                  <a:pt x="207168" y="235743"/>
                </a:lnTo>
                <a:lnTo>
                  <a:pt x="192881" y="242887"/>
                </a:lnTo>
                <a:lnTo>
                  <a:pt x="178593" y="257175"/>
                </a:lnTo>
                <a:lnTo>
                  <a:pt x="164306" y="264318"/>
                </a:lnTo>
                <a:lnTo>
                  <a:pt x="142875" y="271462"/>
                </a:lnTo>
                <a:lnTo>
                  <a:pt x="121443" y="271462"/>
                </a:lnTo>
                <a:lnTo>
                  <a:pt x="107156" y="271462"/>
                </a:lnTo>
                <a:lnTo>
                  <a:pt x="85725" y="271462"/>
                </a:lnTo>
                <a:lnTo>
                  <a:pt x="71437" y="271462"/>
                </a:lnTo>
                <a:lnTo>
                  <a:pt x="57150" y="271462"/>
                </a:lnTo>
                <a:lnTo>
                  <a:pt x="42862" y="264318"/>
                </a:lnTo>
                <a:lnTo>
                  <a:pt x="28575" y="264318"/>
                </a:lnTo>
                <a:lnTo>
                  <a:pt x="14287" y="264318"/>
                </a:lnTo>
                <a:lnTo>
                  <a:pt x="14287" y="257175"/>
                </a:lnTo>
                <a:lnTo>
                  <a:pt x="14287" y="2571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071938" y="5686425"/>
            <a:ext cx="1114426" cy="607220"/>
          </a:xfrm>
          <a:custGeom>
            <a:avLst/>
            <a:gdLst/>
            <a:ahLst/>
            <a:cxnLst/>
            <a:rect l="0" t="0" r="0" b="0"/>
            <a:pathLst>
              <a:path w="1114426" h="607220">
                <a:moveTo>
                  <a:pt x="0" y="92869"/>
                </a:moveTo>
                <a:lnTo>
                  <a:pt x="0" y="92869"/>
                </a:lnTo>
                <a:lnTo>
                  <a:pt x="0" y="100013"/>
                </a:lnTo>
                <a:lnTo>
                  <a:pt x="0" y="100013"/>
                </a:lnTo>
                <a:lnTo>
                  <a:pt x="0" y="100013"/>
                </a:lnTo>
                <a:lnTo>
                  <a:pt x="0" y="107156"/>
                </a:lnTo>
                <a:lnTo>
                  <a:pt x="0" y="107156"/>
                </a:lnTo>
                <a:lnTo>
                  <a:pt x="7143" y="114300"/>
                </a:lnTo>
                <a:lnTo>
                  <a:pt x="7143" y="114300"/>
                </a:lnTo>
                <a:lnTo>
                  <a:pt x="7143" y="121444"/>
                </a:lnTo>
                <a:lnTo>
                  <a:pt x="14287" y="128588"/>
                </a:lnTo>
                <a:lnTo>
                  <a:pt x="14287" y="142875"/>
                </a:lnTo>
                <a:lnTo>
                  <a:pt x="21431" y="150019"/>
                </a:lnTo>
                <a:lnTo>
                  <a:pt x="21431" y="157163"/>
                </a:lnTo>
                <a:lnTo>
                  <a:pt x="28575" y="171450"/>
                </a:lnTo>
                <a:lnTo>
                  <a:pt x="28575" y="185738"/>
                </a:lnTo>
                <a:lnTo>
                  <a:pt x="28575" y="200025"/>
                </a:lnTo>
                <a:lnTo>
                  <a:pt x="35718" y="214313"/>
                </a:lnTo>
                <a:lnTo>
                  <a:pt x="35718" y="235744"/>
                </a:lnTo>
                <a:lnTo>
                  <a:pt x="35718" y="257175"/>
                </a:lnTo>
                <a:lnTo>
                  <a:pt x="35718" y="271463"/>
                </a:lnTo>
                <a:lnTo>
                  <a:pt x="35718" y="292894"/>
                </a:lnTo>
                <a:lnTo>
                  <a:pt x="35718" y="321469"/>
                </a:lnTo>
                <a:lnTo>
                  <a:pt x="35718" y="342900"/>
                </a:lnTo>
                <a:lnTo>
                  <a:pt x="35718" y="364331"/>
                </a:lnTo>
                <a:lnTo>
                  <a:pt x="35718" y="392906"/>
                </a:lnTo>
                <a:lnTo>
                  <a:pt x="35718" y="407194"/>
                </a:lnTo>
                <a:lnTo>
                  <a:pt x="35718" y="428625"/>
                </a:lnTo>
                <a:lnTo>
                  <a:pt x="35718" y="450056"/>
                </a:lnTo>
                <a:lnTo>
                  <a:pt x="35718" y="471488"/>
                </a:lnTo>
                <a:lnTo>
                  <a:pt x="35718" y="492919"/>
                </a:lnTo>
                <a:lnTo>
                  <a:pt x="35718" y="507206"/>
                </a:lnTo>
                <a:lnTo>
                  <a:pt x="35718" y="521494"/>
                </a:lnTo>
                <a:lnTo>
                  <a:pt x="35718" y="535781"/>
                </a:lnTo>
                <a:lnTo>
                  <a:pt x="42862" y="550069"/>
                </a:lnTo>
                <a:lnTo>
                  <a:pt x="42862" y="557213"/>
                </a:lnTo>
                <a:lnTo>
                  <a:pt x="42862" y="564356"/>
                </a:lnTo>
                <a:lnTo>
                  <a:pt x="50006" y="571500"/>
                </a:lnTo>
                <a:lnTo>
                  <a:pt x="50006" y="578644"/>
                </a:lnTo>
                <a:lnTo>
                  <a:pt x="50006" y="585788"/>
                </a:lnTo>
                <a:lnTo>
                  <a:pt x="50006" y="585788"/>
                </a:lnTo>
                <a:lnTo>
                  <a:pt x="57150" y="592931"/>
                </a:lnTo>
                <a:lnTo>
                  <a:pt x="57150" y="600075"/>
                </a:lnTo>
                <a:lnTo>
                  <a:pt x="57150" y="600075"/>
                </a:lnTo>
                <a:lnTo>
                  <a:pt x="64293" y="600075"/>
                </a:lnTo>
                <a:lnTo>
                  <a:pt x="64293" y="607219"/>
                </a:lnTo>
                <a:lnTo>
                  <a:pt x="64293" y="607219"/>
                </a:lnTo>
                <a:lnTo>
                  <a:pt x="64293" y="607219"/>
                </a:lnTo>
                <a:lnTo>
                  <a:pt x="71437" y="607219"/>
                </a:lnTo>
                <a:lnTo>
                  <a:pt x="71437" y="607219"/>
                </a:lnTo>
                <a:lnTo>
                  <a:pt x="71437" y="607219"/>
                </a:lnTo>
                <a:lnTo>
                  <a:pt x="78581" y="607219"/>
                </a:lnTo>
                <a:lnTo>
                  <a:pt x="78581" y="607219"/>
                </a:lnTo>
                <a:lnTo>
                  <a:pt x="85725" y="607219"/>
                </a:lnTo>
                <a:lnTo>
                  <a:pt x="92868" y="607219"/>
                </a:lnTo>
                <a:lnTo>
                  <a:pt x="92868" y="607219"/>
                </a:lnTo>
                <a:lnTo>
                  <a:pt x="100012" y="607219"/>
                </a:lnTo>
                <a:lnTo>
                  <a:pt x="114300" y="607219"/>
                </a:lnTo>
                <a:lnTo>
                  <a:pt x="121443" y="607219"/>
                </a:lnTo>
                <a:lnTo>
                  <a:pt x="135731" y="600075"/>
                </a:lnTo>
                <a:lnTo>
                  <a:pt x="142875" y="600075"/>
                </a:lnTo>
                <a:lnTo>
                  <a:pt x="157162" y="600075"/>
                </a:lnTo>
                <a:lnTo>
                  <a:pt x="171450" y="600075"/>
                </a:lnTo>
                <a:lnTo>
                  <a:pt x="185737" y="592931"/>
                </a:lnTo>
                <a:lnTo>
                  <a:pt x="200025" y="592931"/>
                </a:lnTo>
                <a:lnTo>
                  <a:pt x="214312" y="585788"/>
                </a:lnTo>
                <a:lnTo>
                  <a:pt x="235743" y="585788"/>
                </a:lnTo>
                <a:lnTo>
                  <a:pt x="257175" y="578644"/>
                </a:lnTo>
                <a:lnTo>
                  <a:pt x="271462" y="578644"/>
                </a:lnTo>
                <a:lnTo>
                  <a:pt x="292893" y="571500"/>
                </a:lnTo>
                <a:lnTo>
                  <a:pt x="314325" y="564356"/>
                </a:lnTo>
                <a:lnTo>
                  <a:pt x="328612" y="557213"/>
                </a:lnTo>
                <a:lnTo>
                  <a:pt x="357187" y="550069"/>
                </a:lnTo>
                <a:lnTo>
                  <a:pt x="378618" y="542925"/>
                </a:lnTo>
                <a:lnTo>
                  <a:pt x="400050" y="535781"/>
                </a:lnTo>
                <a:lnTo>
                  <a:pt x="428625" y="528638"/>
                </a:lnTo>
                <a:lnTo>
                  <a:pt x="457200" y="521494"/>
                </a:lnTo>
                <a:lnTo>
                  <a:pt x="478631" y="514350"/>
                </a:lnTo>
                <a:lnTo>
                  <a:pt x="507206" y="507206"/>
                </a:lnTo>
                <a:lnTo>
                  <a:pt x="535781" y="500063"/>
                </a:lnTo>
                <a:lnTo>
                  <a:pt x="564356" y="492919"/>
                </a:lnTo>
                <a:lnTo>
                  <a:pt x="592931" y="485775"/>
                </a:lnTo>
                <a:lnTo>
                  <a:pt x="621506" y="478631"/>
                </a:lnTo>
                <a:lnTo>
                  <a:pt x="650081" y="478631"/>
                </a:lnTo>
                <a:lnTo>
                  <a:pt x="678656" y="471488"/>
                </a:lnTo>
                <a:lnTo>
                  <a:pt x="707231" y="471488"/>
                </a:lnTo>
                <a:lnTo>
                  <a:pt x="735806" y="464344"/>
                </a:lnTo>
                <a:lnTo>
                  <a:pt x="764381" y="464344"/>
                </a:lnTo>
                <a:lnTo>
                  <a:pt x="792956" y="464344"/>
                </a:lnTo>
                <a:lnTo>
                  <a:pt x="821531" y="464344"/>
                </a:lnTo>
                <a:lnTo>
                  <a:pt x="842962" y="457200"/>
                </a:lnTo>
                <a:lnTo>
                  <a:pt x="864393" y="457200"/>
                </a:lnTo>
                <a:lnTo>
                  <a:pt x="892968" y="457200"/>
                </a:lnTo>
                <a:lnTo>
                  <a:pt x="914400" y="457200"/>
                </a:lnTo>
                <a:lnTo>
                  <a:pt x="928687" y="457200"/>
                </a:lnTo>
                <a:lnTo>
                  <a:pt x="950118" y="457200"/>
                </a:lnTo>
                <a:lnTo>
                  <a:pt x="971550" y="457200"/>
                </a:lnTo>
                <a:lnTo>
                  <a:pt x="985837" y="457200"/>
                </a:lnTo>
                <a:lnTo>
                  <a:pt x="1000125" y="464344"/>
                </a:lnTo>
                <a:lnTo>
                  <a:pt x="1014412" y="464344"/>
                </a:lnTo>
                <a:lnTo>
                  <a:pt x="1028700" y="464344"/>
                </a:lnTo>
                <a:lnTo>
                  <a:pt x="1035843" y="464344"/>
                </a:lnTo>
                <a:lnTo>
                  <a:pt x="1050131" y="464344"/>
                </a:lnTo>
                <a:lnTo>
                  <a:pt x="1057275" y="457200"/>
                </a:lnTo>
                <a:lnTo>
                  <a:pt x="1064418" y="457200"/>
                </a:lnTo>
                <a:lnTo>
                  <a:pt x="1071562" y="457200"/>
                </a:lnTo>
                <a:lnTo>
                  <a:pt x="1071562" y="457200"/>
                </a:lnTo>
                <a:lnTo>
                  <a:pt x="1078706" y="457200"/>
                </a:lnTo>
                <a:lnTo>
                  <a:pt x="1078706" y="450056"/>
                </a:lnTo>
                <a:lnTo>
                  <a:pt x="1078706" y="450056"/>
                </a:lnTo>
                <a:lnTo>
                  <a:pt x="1078706" y="442913"/>
                </a:lnTo>
                <a:lnTo>
                  <a:pt x="1078706" y="442913"/>
                </a:lnTo>
                <a:lnTo>
                  <a:pt x="1085850" y="435769"/>
                </a:lnTo>
                <a:lnTo>
                  <a:pt x="1085850" y="428625"/>
                </a:lnTo>
                <a:lnTo>
                  <a:pt x="1085850" y="421481"/>
                </a:lnTo>
                <a:lnTo>
                  <a:pt x="1092993" y="414338"/>
                </a:lnTo>
                <a:lnTo>
                  <a:pt x="1092993" y="407194"/>
                </a:lnTo>
                <a:lnTo>
                  <a:pt x="1092993" y="392906"/>
                </a:lnTo>
                <a:lnTo>
                  <a:pt x="1100137" y="385763"/>
                </a:lnTo>
                <a:lnTo>
                  <a:pt x="1100137" y="371475"/>
                </a:lnTo>
                <a:lnTo>
                  <a:pt x="1100137" y="364331"/>
                </a:lnTo>
                <a:lnTo>
                  <a:pt x="1107281" y="350044"/>
                </a:lnTo>
                <a:lnTo>
                  <a:pt x="1107281" y="335756"/>
                </a:lnTo>
                <a:lnTo>
                  <a:pt x="1107281" y="321469"/>
                </a:lnTo>
                <a:lnTo>
                  <a:pt x="1107281" y="307181"/>
                </a:lnTo>
                <a:lnTo>
                  <a:pt x="1107281" y="285750"/>
                </a:lnTo>
                <a:lnTo>
                  <a:pt x="1107281" y="271463"/>
                </a:lnTo>
                <a:lnTo>
                  <a:pt x="1114425" y="257175"/>
                </a:lnTo>
                <a:lnTo>
                  <a:pt x="1107281" y="235744"/>
                </a:lnTo>
                <a:lnTo>
                  <a:pt x="1107281" y="221456"/>
                </a:lnTo>
                <a:lnTo>
                  <a:pt x="1107281" y="207169"/>
                </a:lnTo>
                <a:lnTo>
                  <a:pt x="1107281" y="192881"/>
                </a:lnTo>
                <a:lnTo>
                  <a:pt x="1107281" y="171450"/>
                </a:lnTo>
                <a:lnTo>
                  <a:pt x="1107281" y="157163"/>
                </a:lnTo>
                <a:lnTo>
                  <a:pt x="1107281" y="142875"/>
                </a:lnTo>
                <a:lnTo>
                  <a:pt x="1107281" y="128588"/>
                </a:lnTo>
                <a:lnTo>
                  <a:pt x="1100137" y="114300"/>
                </a:lnTo>
                <a:lnTo>
                  <a:pt x="1100137" y="100013"/>
                </a:lnTo>
                <a:lnTo>
                  <a:pt x="1100137" y="92869"/>
                </a:lnTo>
                <a:lnTo>
                  <a:pt x="1092993" y="78581"/>
                </a:lnTo>
                <a:lnTo>
                  <a:pt x="1092993" y="71438"/>
                </a:lnTo>
                <a:lnTo>
                  <a:pt x="1092993" y="71438"/>
                </a:lnTo>
                <a:lnTo>
                  <a:pt x="1085850" y="64294"/>
                </a:lnTo>
                <a:lnTo>
                  <a:pt x="1085850" y="64294"/>
                </a:lnTo>
                <a:lnTo>
                  <a:pt x="1078706" y="57150"/>
                </a:lnTo>
                <a:lnTo>
                  <a:pt x="1078706" y="57150"/>
                </a:lnTo>
                <a:lnTo>
                  <a:pt x="1078706" y="57150"/>
                </a:lnTo>
                <a:lnTo>
                  <a:pt x="1071562" y="50006"/>
                </a:lnTo>
                <a:lnTo>
                  <a:pt x="1071562" y="50006"/>
                </a:lnTo>
                <a:lnTo>
                  <a:pt x="1071562" y="50006"/>
                </a:lnTo>
                <a:lnTo>
                  <a:pt x="1064418" y="50006"/>
                </a:lnTo>
                <a:lnTo>
                  <a:pt x="1064418" y="50006"/>
                </a:lnTo>
                <a:lnTo>
                  <a:pt x="1057275" y="50006"/>
                </a:lnTo>
                <a:lnTo>
                  <a:pt x="1050131" y="50006"/>
                </a:lnTo>
                <a:lnTo>
                  <a:pt x="1042987" y="50006"/>
                </a:lnTo>
                <a:lnTo>
                  <a:pt x="1035843" y="50006"/>
                </a:lnTo>
                <a:lnTo>
                  <a:pt x="1035843" y="50006"/>
                </a:lnTo>
                <a:lnTo>
                  <a:pt x="1021556" y="50006"/>
                </a:lnTo>
                <a:lnTo>
                  <a:pt x="1014412" y="50006"/>
                </a:lnTo>
                <a:lnTo>
                  <a:pt x="1000125" y="50006"/>
                </a:lnTo>
                <a:lnTo>
                  <a:pt x="992981" y="50006"/>
                </a:lnTo>
                <a:lnTo>
                  <a:pt x="978693" y="50006"/>
                </a:lnTo>
                <a:lnTo>
                  <a:pt x="964406" y="50006"/>
                </a:lnTo>
                <a:lnTo>
                  <a:pt x="950118" y="50006"/>
                </a:lnTo>
                <a:lnTo>
                  <a:pt x="935831" y="50006"/>
                </a:lnTo>
                <a:lnTo>
                  <a:pt x="928687" y="50006"/>
                </a:lnTo>
                <a:lnTo>
                  <a:pt x="907256" y="50006"/>
                </a:lnTo>
                <a:lnTo>
                  <a:pt x="892968" y="42863"/>
                </a:lnTo>
                <a:lnTo>
                  <a:pt x="878681" y="42863"/>
                </a:lnTo>
                <a:lnTo>
                  <a:pt x="857250" y="42863"/>
                </a:lnTo>
                <a:lnTo>
                  <a:pt x="835818" y="42863"/>
                </a:lnTo>
                <a:lnTo>
                  <a:pt x="814387" y="42863"/>
                </a:lnTo>
                <a:lnTo>
                  <a:pt x="792956" y="35719"/>
                </a:lnTo>
                <a:lnTo>
                  <a:pt x="771525" y="35719"/>
                </a:lnTo>
                <a:lnTo>
                  <a:pt x="750093" y="35719"/>
                </a:lnTo>
                <a:lnTo>
                  <a:pt x="728662" y="28575"/>
                </a:lnTo>
                <a:lnTo>
                  <a:pt x="707231" y="28575"/>
                </a:lnTo>
                <a:lnTo>
                  <a:pt x="678656" y="21431"/>
                </a:lnTo>
                <a:lnTo>
                  <a:pt x="657225" y="21431"/>
                </a:lnTo>
                <a:lnTo>
                  <a:pt x="635793" y="21431"/>
                </a:lnTo>
                <a:lnTo>
                  <a:pt x="614362" y="21431"/>
                </a:lnTo>
                <a:lnTo>
                  <a:pt x="585787" y="14288"/>
                </a:lnTo>
                <a:lnTo>
                  <a:pt x="564356" y="14288"/>
                </a:lnTo>
                <a:lnTo>
                  <a:pt x="542925" y="7144"/>
                </a:lnTo>
                <a:lnTo>
                  <a:pt x="521493" y="7144"/>
                </a:lnTo>
                <a:lnTo>
                  <a:pt x="500062" y="7144"/>
                </a:lnTo>
                <a:lnTo>
                  <a:pt x="471487" y="0"/>
                </a:lnTo>
                <a:lnTo>
                  <a:pt x="450056" y="0"/>
                </a:lnTo>
                <a:lnTo>
                  <a:pt x="421481" y="0"/>
                </a:lnTo>
                <a:lnTo>
                  <a:pt x="400050" y="7144"/>
                </a:lnTo>
                <a:lnTo>
                  <a:pt x="371475" y="7144"/>
                </a:lnTo>
                <a:lnTo>
                  <a:pt x="350043" y="7144"/>
                </a:lnTo>
                <a:lnTo>
                  <a:pt x="328612" y="14288"/>
                </a:lnTo>
                <a:lnTo>
                  <a:pt x="300037" y="14288"/>
                </a:lnTo>
                <a:lnTo>
                  <a:pt x="278606" y="14288"/>
                </a:lnTo>
                <a:lnTo>
                  <a:pt x="257175" y="21431"/>
                </a:lnTo>
                <a:lnTo>
                  <a:pt x="235743" y="21431"/>
                </a:lnTo>
                <a:lnTo>
                  <a:pt x="221456" y="28575"/>
                </a:lnTo>
                <a:lnTo>
                  <a:pt x="200025" y="35719"/>
                </a:lnTo>
                <a:lnTo>
                  <a:pt x="178593" y="35719"/>
                </a:lnTo>
                <a:lnTo>
                  <a:pt x="164306" y="42863"/>
                </a:lnTo>
                <a:lnTo>
                  <a:pt x="142875" y="50006"/>
                </a:lnTo>
                <a:lnTo>
                  <a:pt x="128587" y="57150"/>
                </a:lnTo>
                <a:lnTo>
                  <a:pt x="114300" y="64294"/>
                </a:lnTo>
                <a:lnTo>
                  <a:pt x="107156" y="64294"/>
                </a:lnTo>
                <a:lnTo>
                  <a:pt x="92868" y="71438"/>
                </a:lnTo>
                <a:lnTo>
                  <a:pt x="85725" y="71438"/>
                </a:lnTo>
                <a:lnTo>
                  <a:pt x="71437" y="78581"/>
                </a:lnTo>
                <a:lnTo>
                  <a:pt x="64293" y="85725"/>
                </a:lnTo>
                <a:lnTo>
                  <a:pt x="64293" y="85725"/>
                </a:lnTo>
                <a:lnTo>
                  <a:pt x="57150" y="85725"/>
                </a:lnTo>
                <a:lnTo>
                  <a:pt x="57150" y="8572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136356" y="5879306"/>
            <a:ext cx="671514" cy="107158"/>
          </a:xfrm>
          <a:custGeom>
            <a:avLst/>
            <a:gdLst/>
            <a:ahLst/>
            <a:cxnLst/>
            <a:rect l="0" t="0" r="0" b="0"/>
            <a:pathLst>
              <a:path w="671514" h="107158">
                <a:moveTo>
                  <a:pt x="7144" y="107157"/>
                </a:moveTo>
                <a:lnTo>
                  <a:pt x="0" y="107157"/>
                </a:lnTo>
                <a:lnTo>
                  <a:pt x="0" y="100013"/>
                </a:lnTo>
                <a:lnTo>
                  <a:pt x="0" y="100013"/>
                </a:lnTo>
                <a:lnTo>
                  <a:pt x="0" y="100013"/>
                </a:lnTo>
                <a:lnTo>
                  <a:pt x="0" y="100013"/>
                </a:lnTo>
                <a:lnTo>
                  <a:pt x="0" y="92869"/>
                </a:lnTo>
                <a:lnTo>
                  <a:pt x="0" y="92869"/>
                </a:lnTo>
                <a:lnTo>
                  <a:pt x="7144" y="92869"/>
                </a:lnTo>
                <a:lnTo>
                  <a:pt x="14288" y="92869"/>
                </a:lnTo>
                <a:lnTo>
                  <a:pt x="21432" y="85725"/>
                </a:lnTo>
                <a:lnTo>
                  <a:pt x="35719" y="85725"/>
                </a:lnTo>
                <a:lnTo>
                  <a:pt x="50007" y="78582"/>
                </a:lnTo>
                <a:lnTo>
                  <a:pt x="64294" y="78582"/>
                </a:lnTo>
                <a:lnTo>
                  <a:pt x="85725" y="71438"/>
                </a:lnTo>
                <a:lnTo>
                  <a:pt x="107157" y="71438"/>
                </a:lnTo>
                <a:lnTo>
                  <a:pt x="128588" y="64294"/>
                </a:lnTo>
                <a:lnTo>
                  <a:pt x="150019" y="64294"/>
                </a:lnTo>
                <a:lnTo>
                  <a:pt x="171450" y="64294"/>
                </a:lnTo>
                <a:lnTo>
                  <a:pt x="200025" y="57150"/>
                </a:lnTo>
                <a:lnTo>
                  <a:pt x="221457" y="57150"/>
                </a:lnTo>
                <a:lnTo>
                  <a:pt x="257175" y="50007"/>
                </a:lnTo>
                <a:lnTo>
                  <a:pt x="278607" y="42863"/>
                </a:lnTo>
                <a:lnTo>
                  <a:pt x="314325" y="42863"/>
                </a:lnTo>
                <a:lnTo>
                  <a:pt x="342900" y="35719"/>
                </a:lnTo>
                <a:lnTo>
                  <a:pt x="378619" y="28575"/>
                </a:lnTo>
                <a:lnTo>
                  <a:pt x="407194" y="28575"/>
                </a:lnTo>
                <a:lnTo>
                  <a:pt x="435769" y="21432"/>
                </a:lnTo>
                <a:lnTo>
                  <a:pt x="471488" y="21432"/>
                </a:lnTo>
                <a:lnTo>
                  <a:pt x="500063" y="14288"/>
                </a:lnTo>
                <a:lnTo>
                  <a:pt x="528638" y="14288"/>
                </a:lnTo>
                <a:lnTo>
                  <a:pt x="550069" y="14288"/>
                </a:lnTo>
                <a:lnTo>
                  <a:pt x="578644" y="7144"/>
                </a:lnTo>
                <a:lnTo>
                  <a:pt x="600075" y="7144"/>
                </a:lnTo>
                <a:lnTo>
                  <a:pt x="614363" y="7144"/>
                </a:lnTo>
                <a:lnTo>
                  <a:pt x="635794" y="7144"/>
                </a:lnTo>
                <a:lnTo>
                  <a:pt x="650082" y="0"/>
                </a:lnTo>
                <a:lnTo>
                  <a:pt x="657225" y="0"/>
                </a:lnTo>
                <a:lnTo>
                  <a:pt x="664369" y="0"/>
                </a:lnTo>
                <a:lnTo>
                  <a:pt x="671513" y="0"/>
                </a:lnTo>
                <a:lnTo>
                  <a:pt x="671513" y="0"/>
                </a:lnTo>
                <a:lnTo>
                  <a:pt x="671513" y="0"/>
                </a:lnTo>
                <a:lnTo>
                  <a:pt x="671513" y="0"/>
                </a:lnTo>
                <a:lnTo>
                  <a:pt x="671513" y="0"/>
                </a:lnTo>
                <a:lnTo>
                  <a:pt x="671513" y="0"/>
                </a:lnTo>
                <a:lnTo>
                  <a:pt x="671513" y="0"/>
                </a:lnTo>
                <a:lnTo>
                  <a:pt x="671513" y="0"/>
                </a:lnTo>
                <a:lnTo>
                  <a:pt x="671513" y="0"/>
                </a:lnTo>
                <a:lnTo>
                  <a:pt x="67151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036469" y="5722144"/>
            <a:ext cx="221457" cy="264320"/>
          </a:xfrm>
          <a:custGeom>
            <a:avLst/>
            <a:gdLst/>
            <a:ahLst/>
            <a:cxnLst/>
            <a:rect l="0" t="0" r="0" b="0"/>
            <a:pathLst>
              <a:path w="221457" h="264320">
                <a:moveTo>
                  <a:pt x="178594" y="28575"/>
                </a:moveTo>
                <a:lnTo>
                  <a:pt x="171450" y="21431"/>
                </a:lnTo>
                <a:lnTo>
                  <a:pt x="171450" y="21431"/>
                </a:lnTo>
                <a:lnTo>
                  <a:pt x="171450" y="14287"/>
                </a:lnTo>
                <a:lnTo>
                  <a:pt x="171450" y="14287"/>
                </a:lnTo>
                <a:lnTo>
                  <a:pt x="164306" y="7144"/>
                </a:lnTo>
                <a:lnTo>
                  <a:pt x="157162" y="7144"/>
                </a:lnTo>
                <a:lnTo>
                  <a:pt x="150019" y="7144"/>
                </a:lnTo>
                <a:lnTo>
                  <a:pt x="142875" y="0"/>
                </a:lnTo>
                <a:lnTo>
                  <a:pt x="128587" y="0"/>
                </a:lnTo>
                <a:lnTo>
                  <a:pt x="114300" y="0"/>
                </a:lnTo>
                <a:lnTo>
                  <a:pt x="107156" y="0"/>
                </a:lnTo>
                <a:lnTo>
                  <a:pt x="92869" y="0"/>
                </a:lnTo>
                <a:lnTo>
                  <a:pt x="78581" y="7144"/>
                </a:lnTo>
                <a:lnTo>
                  <a:pt x="64294" y="7144"/>
                </a:lnTo>
                <a:lnTo>
                  <a:pt x="50006" y="14287"/>
                </a:lnTo>
                <a:lnTo>
                  <a:pt x="35719" y="21431"/>
                </a:lnTo>
                <a:lnTo>
                  <a:pt x="28575" y="28575"/>
                </a:lnTo>
                <a:lnTo>
                  <a:pt x="14287" y="35719"/>
                </a:lnTo>
                <a:lnTo>
                  <a:pt x="7144" y="42862"/>
                </a:lnTo>
                <a:lnTo>
                  <a:pt x="7144" y="50006"/>
                </a:lnTo>
                <a:lnTo>
                  <a:pt x="0" y="57150"/>
                </a:lnTo>
                <a:lnTo>
                  <a:pt x="7144" y="64294"/>
                </a:lnTo>
                <a:lnTo>
                  <a:pt x="7144" y="64294"/>
                </a:lnTo>
                <a:lnTo>
                  <a:pt x="14287" y="71437"/>
                </a:lnTo>
                <a:lnTo>
                  <a:pt x="28575" y="78581"/>
                </a:lnTo>
                <a:lnTo>
                  <a:pt x="35719" y="85725"/>
                </a:lnTo>
                <a:lnTo>
                  <a:pt x="50006" y="92869"/>
                </a:lnTo>
                <a:lnTo>
                  <a:pt x="64294" y="100012"/>
                </a:lnTo>
                <a:lnTo>
                  <a:pt x="85725" y="107156"/>
                </a:lnTo>
                <a:lnTo>
                  <a:pt x="107156" y="114300"/>
                </a:lnTo>
                <a:lnTo>
                  <a:pt x="121444" y="121444"/>
                </a:lnTo>
                <a:lnTo>
                  <a:pt x="142875" y="128587"/>
                </a:lnTo>
                <a:lnTo>
                  <a:pt x="164306" y="135731"/>
                </a:lnTo>
                <a:lnTo>
                  <a:pt x="178594" y="142875"/>
                </a:lnTo>
                <a:lnTo>
                  <a:pt x="185737" y="150019"/>
                </a:lnTo>
                <a:lnTo>
                  <a:pt x="200025" y="157162"/>
                </a:lnTo>
                <a:lnTo>
                  <a:pt x="214312" y="171450"/>
                </a:lnTo>
                <a:lnTo>
                  <a:pt x="214312" y="178594"/>
                </a:lnTo>
                <a:lnTo>
                  <a:pt x="214312" y="192881"/>
                </a:lnTo>
                <a:lnTo>
                  <a:pt x="221456" y="200025"/>
                </a:lnTo>
                <a:lnTo>
                  <a:pt x="214312" y="207169"/>
                </a:lnTo>
                <a:lnTo>
                  <a:pt x="214312" y="221456"/>
                </a:lnTo>
                <a:lnTo>
                  <a:pt x="200025" y="228600"/>
                </a:lnTo>
                <a:lnTo>
                  <a:pt x="192881" y="235744"/>
                </a:lnTo>
                <a:lnTo>
                  <a:pt x="178594" y="242887"/>
                </a:lnTo>
                <a:lnTo>
                  <a:pt x="164306" y="250031"/>
                </a:lnTo>
                <a:lnTo>
                  <a:pt x="150019" y="257175"/>
                </a:lnTo>
                <a:lnTo>
                  <a:pt x="128587" y="257175"/>
                </a:lnTo>
                <a:lnTo>
                  <a:pt x="114300" y="264319"/>
                </a:lnTo>
                <a:lnTo>
                  <a:pt x="100012" y="264319"/>
                </a:lnTo>
                <a:lnTo>
                  <a:pt x="78581" y="264319"/>
                </a:lnTo>
                <a:lnTo>
                  <a:pt x="71437" y="257175"/>
                </a:lnTo>
                <a:lnTo>
                  <a:pt x="57150" y="257175"/>
                </a:lnTo>
                <a:lnTo>
                  <a:pt x="42862" y="250031"/>
                </a:lnTo>
                <a:lnTo>
                  <a:pt x="35719" y="242887"/>
                </a:lnTo>
                <a:lnTo>
                  <a:pt x="28575" y="235744"/>
                </a:lnTo>
                <a:lnTo>
                  <a:pt x="28575" y="235744"/>
                </a:lnTo>
                <a:lnTo>
                  <a:pt x="28575" y="23574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315075" y="5643563"/>
            <a:ext cx="50007" cy="292894"/>
          </a:xfrm>
          <a:custGeom>
            <a:avLst/>
            <a:gdLst/>
            <a:ahLst/>
            <a:cxnLst/>
            <a:rect l="0" t="0" r="0" b="0"/>
            <a:pathLst>
              <a:path w="50007" h="292894">
                <a:moveTo>
                  <a:pt x="0" y="0"/>
                </a:moveTo>
                <a:lnTo>
                  <a:pt x="0" y="7143"/>
                </a:lnTo>
                <a:lnTo>
                  <a:pt x="0" y="14287"/>
                </a:lnTo>
                <a:lnTo>
                  <a:pt x="0" y="21431"/>
                </a:lnTo>
                <a:lnTo>
                  <a:pt x="0" y="35718"/>
                </a:lnTo>
                <a:lnTo>
                  <a:pt x="0" y="50006"/>
                </a:lnTo>
                <a:lnTo>
                  <a:pt x="0" y="71437"/>
                </a:lnTo>
                <a:lnTo>
                  <a:pt x="0" y="92868"/>
                </a:lnTo>
                <a:lnTo>
                  <a:pt x="7144" y="114300"/>
                </a:lnTo>
                <a:lnTo>
                  <a:pt x="7144" y="142875"/>
                </a:lnTo>
                <a:lnTo>
                  <a:pt x="14288" y="164306"/>
                </a:lnTo>
                <a:lnTo>
                  <a:pt x="21431" y="185737"/>
                </a:lnTo>
                <a:lnTo>
                  <a:pt x="28575" y="207168"/>
                </a:lnTo>
                <a:lnTo>
                  <a:pt x="35719" y="228600"/>
                </a:lnTo>
                <a:lnTo>
                  <a:pt x="42863" y="242887"/>
                </a:lnTo>
                <a:lnTo>
                  <a:pt x="42863" y="257175"/>
                </a:lnTo>
                <a:lnTo>
                  <a:pt x="42863" y="271462"/>
                </a:lnTo>
                <a:lnTo>
                  <a:pt x="50006" y="278606"/>
                </a:lnTo>
                <a:lnTo>
                  <a:pt x="50006" y="285750"/>
                </a:lnTo>
                <a:lnTo>
                  <a:pt x="50006" y="292893"/>
                </a:lnTo>
                <a:lnTo>
                  <a:pt x="50006" y="29289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279356" y="5765006"/>
            <a:ext cx="135733" cy="21433"/>
          </a:xfrm>
          <a:custGeom>
            <a:avLst/>
            <a:gdLst/>
            <a:ahLst/>
            <a:cxnLst/>
            <a:rect l="0" t="0" r="0" b="0"/>
            <a:pathLst>
              <a:path w="135733" h="21433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4" y="14288"/>
                </a:lnTo>
                <a:lnTo>
                  <a:pt x="14288" y="14288"/>
                </a:lnTo>
                <a:lnTo>
                  <a:pt x="21432" y="21432"/>
                </a:lnTo>
                <a:lnTo>
                  <a:pt x="35719" y="21432"/>
                </a:lnTo>
                <a:lnTo>
                  <a:pt x="42863" y="21432"/>
                </a:lnTo>
                <a:lnTo>
                  <a:pt x="64294" y="21432"/>
                </a:lnTo>
                <a:lnTo>
                  <a:pt x="85725" y="21432"/>
                </a:lnTo>
                <a:lnTo>
                  <a:pt x="107157" y="14288"/>
                </a:lnTo>
                <a:lnTo>
                  <a:pt x="121444" y="7144"/>
                </a:lnTo>
                <a:lnTo>
                  <a:pt x="135732" y="0"/>
                </a:lnTo>
                <a:lnTo>
                  <a:pt x="13573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443663" y="5736431"/>
            <a:ext cx="185738" cy="171451"/>
          </a:xfrm>
          <a:custGeom>
            <a:avLst/>
            <a:gdLst/>
            <a:ahLst/>
            <a:cxnLst/>
            <a:rect l="0" t="0" r="0" b="0"/>
            <a:pathLst>
              <a:path w="185738" h="171451">
                <a:moveTo>
                  <a:pt x="142875" y="0"/>
                </a:moveTo>
                <a:lnTo>
                  <a:pt x="135731" y="0"/>
                </a:lnTo>
                <a:lnTo>
                  <a:pt x="128587" y="0"/>
                </a:lnTo>
                <a:lnTo>
                  <a:pt x="128587" y="0"/>
                </a:lnTo>
                <a:lnTo>
                  <a:pt x="128587" y="0"/>
                </a:lnTo>
                <a:lnTo>
                  <a:pt x="121443" y="0"/>
                </a:lnTo>
                <a:lnTo>
                  <a:pt x="114300" y="0"/>
                </a:lnTo>
                <a:lnTo>
                  <a:pt x="107156" y="7144"/>
                </a:lnTo>
                <a:lnTo>
                  <a:pt x="92868" y="7144"/>
                </a:lnTo>
                <a:lnTo>
                  <a:pt x="85725" y="7144"/>
                </a:lnTo>
                <a:lnTo>
                  <a:pt x="78581" y="7144"/>
                </a:lnTo>
                <a:lnTo>
                  <a:pt x="64293" y="14288"/>
                </a:lnTo>
                <a:lnTo>
                  <a:pt x="57150" y="21432"/>
                </a:lnTo>
                <a:lnTo>
                  <a:pt x="42862" y="35719"/>
                </a:lnTo>
                <a:lnTo>
                  <a:pt x="28575" y="50007"/>
                </a:lnTo>
                <a:lnTo>
                  <a:pt x="21431" y="64294"/>
                </a:lnTo>
                <a:lnTo>
                  <a:pt x="7143" y="85725"/>
                </a:lnTo>
                <a:lnTo>
                  <a:pt x="0" y="100013"/>
                </a:lnTo>
                <a:lnTo>
                  <a:pt x="0" y="121444"/>
                </a:lnTo>
                <a:lnTo>
                  <a:pt x="0" y="135732"/>
                </a:lnTo>
                <a:lnTo>
                  <a:pt x="0" y="150019"/>
                </a:lnTo>
                <a:lnTo>
                  <a:pt x="7143" y="157163"/>
                </a:lnTo>
                <a:lnTo>
                  <a:pt x="14287" y="164307"/>
                </a:lnTo>
                <a:lnTo>
                  <a:pt x="28575" y="164307"/>
                </a:lnTo>
                <a:lnTo>
                  <a:pt x="42862" y="171450"/>
                </a:lnTo>
                <a:lnTo>
                  <a:pt x="57150" y="164307"/>
                </a:lnTo>
                <a:lnTo>
                  <a:pt x="71437" y="164307"/>
                </a:lnTo>
                <a:lnTo>
                  <a:pt x="92868" y="157163"/>
                </a:lnTo>
                <a:lnTo>
                  <a:pt x="114300" y="150019"/>
                </a:lnTo>
                <a:lnTo>
                  <a:pt x="128587" y="142875"/>
                </a:lnTo>
                <a:lnTo>
                  <a:pt x="142875" y="128588"/>
                </a:lnTo>
                <a:lnTo>
                  <a:pt x="157162" y="114300"/>
                </a:lnTo>
                <a:lnTo>
                  <a:pt x="164306" y="100013"/>
                </a:lnTo>
                <a:lnTo>
                  <a:pt x="171450" y="85725"/>
                </a:lnTo>
                <a:lnTo>
                  <a:pt x="178593" y="71438"/>
                </a:lnTo>
                <a:lnTo>
                  <a:pt x="185737" y="57150"/>
                </a:lnTo>
                <a:lnTo>
                  <a:pt x="185737" y="50007"/>
                </a:lnTo>
                <a:lnTo>
                  <a:pt x="185737" y="42863"/>
                </a:lnTo>
                <a:lnTo>
                  <a:pt x="178593" y="35719"/>
                </a:lnTo>
                <a:lnTo>
                  <a:pt x="171450" y="28575"/>
                </a:lnTo>
                <a:lnTo>
                  <a:pt x="164306" y="28575"/>
                </a:lnTo>
                <a:lnTo>
                  <a:pt x="164306" y="28575"/>
                </a:lnTo>
                <a:lnTo>
                  <a:pt x="157162" y="28575"/>
                </a:lnTo>
                <a:lnTo>
                  <a:pt x="150018" y="35719"/>
                </a:lnTo>
                <a:lnTo>
                  <a:pt x="150018" y="42863"/>
                </a:lnTo>
                <a:lnTo>
                  <a:pt x="142875" y="50007"/>
                </a:lnTo>
                <a:lnTo>
                  <a:pt x="142875" y="64294"/>
                </a:lnTo>
                <a:lnTo>
                  <a:pt x="135731" y="78582"/>
                </a:lnTo>
                <a:lnTo>
                  <a:pt x="142875" y="92869"/>
                </a:lnTo>
                <a:lnTo>
                  <a:pt x="142875" y="100013"/>
                </a:lnTo>
                <a:lnTo>
                  <a:pt x="142875" y="114300"/>
                </a:lnTo>
                <a:lnTo>
                  <a:pt x="150018" y="121444"/>
                </a:lnTo>
                <a:lnTo>
                  <a:pt x="157162" y="128588"/>
                </a:lnTo>
                <a:lnTo>
                  <a:pt x="171450" y="135732"/>
                </a:lnTo>
                <a:lnTo>
                  <a:pt x="178593" y="135732"/>
                </a:lnTo>
                <a:lnTo>
                  <a:pt x="185737" y="142875"/>
                </a:lnTo>
                <a:lnTo>
                  <a:pt x="185737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700838" y="5622131"/>
            <a:ext cx="342901" cy="500064"/>
          </a:xfrm>
          <a:custGeom>
            <a:avLst/>
            <a:gdLst/>
            <a:ahLst/>
            <a:cxnLst/>
            <a:rect l="0" t="0" r="0" b="0"/>
            <a:pathLst>
              <a:path w="342901" h="500064">
                <a:moveTo>
                  <a:pt x="78581" y="78582"/>
                </a:moveTo>
                <a:lnTo>
                  <a:pt x="78581" y="78582"/>
                </a:lnTo>
                <a:lnTo>
                  <a:pt x="71437" y="78582"/>
                </a:lnTo>
                <a:lnTo>
                  <a:pt x="71437" y="78582"/>
                </a:lnTo>
                <a:lnTo>
                  <a:pt x="64293" y="78582"/>
                </a:lnTo>
                <a:lnTo>
                  <a:pt x="57150" y="78582"/>
                </a:lnTo>
                <a:lnTo>
                  <a:pt x="50006" y="85725"/>
                </a:lnTo>
                <a:lnTo>
                  <a:pt x="42862" y="92869"/>
                </a:lnTo>
                <a:lnTo>
                  <a:pt x="28575" y="107157"/>
                </a:lnTo>
                <a:lnTo>
                  <a:pt x="21431" y="121444"/>
                </a:lnTo>
                <a:lnTo>
                  <a:pt x="14287" y="128588"/>
                </a:lnTo>
                <a:lnTo>
                  <a:pt x="7143" y="142875"/>
                </a:lnTo>
                <a:lnTo>
                  <a:pt x="7143" y="157163"/>
                </a:lnTo>
                <a:lnTo>
                  <a:pt x="0" y="171450"/>
                </a:lnTo>
                <a:lnTo>
                  <a:pt x="0" y="185738"/>
                </a:lnTo>
                <a:lnTo>
                  <a:pt x="0" y="200025"/>
                </a:lnTo>
                <a:lnTo>
                  <a:pt x="0" y="214313"/>
                </a:lnTo>
                <a:lnTo>
                  <a:pt x="7143" y="221457"/>
                </a:lnTo>
                <a:lnTo>
                  <a:pt x="14287" y="228600"/>
                </a:lnTo>
                <a:lnTo>
                  <a:pt x="21431" y="235744"/>
                </a:lnTo>
                <a:lnTo>
                  <a:pt x="35718" y="235744"/>
                </a:lnTo>
                <a:lnTo>
                  <a:pt x="50006" y="235744"/>
                </a:lnTo>
                <a:lnTo>
                  <a:pt x="64293" y="228600"/>
                </a:lnTo>
                <a:lnTo>
                  <a:pt x="78581" y="221457"/>
                </a:lnTo>
                <a:lnTo>
                  <a:pt x="85725" y="214313"/>
                </a:lnTo>
                <a:lnTo>
                  <a:pt x="92868" y="207169"/>
                </a:lnTo>
                <a:lnTo>
                  <a:pt x="107156" y="192882"/>
                </a:lnTo>
                <a:lnTo>
                  <a:pt x="114300" y="178594"/>
                </a:lnTo>
                <a:lnTo>
                  <a:pt x="121443" y="164307"/>
                </a:lnTo>
                <a:lnTo>
                  <a:pt x="128587" y="157163"/>
                </a:lnTo>
                <a:lnTo>
                  <a:pt x="128587" y="142875"/>
                </a:lnTo>
                <a:lnTo>
                  <a:pt x="128587" y="135732"/>
                </a:lnTo>
                <a:lnTo>
                  <a:pt x="128587" y="121444"/>
                </a:lnTo>
                <a:lnTo>
                  <a:pt x="128587" y="114300"/>
                </a:lnTo>
                <a:lnTo>
                  <a:pt x="121443" y="107157"/>
                </a:lnTo>
                <a:lnTo>
                  <a:pt x="121443" y="107157"/>
                </a:lnTo>
                <a:lnTo>
                  <a:pt x="114300" y="100013"/>
                </a:lnTo>
                <a:lnTo>
                  <a:pt x="107156" y="100013"/>
                </a:lnTo>
                <a:lnTo>
                  <a:pt x="100012" y="107157"/>
                </a:lnTo>
                <a:lnTo>
                  <a:pt x="100012" y="107157"/>
                </a:lnTo>
                <a:lnTo>
                  <a:pt x="92868" y="114300"/>
                </a:lnTo>
                <a:lnTo>
                  <a:pt x="92868" y="121444"/>
                </a:lnTo>
                <a:lnTo>
                  <a:pt x="92868" y="128588"/>
                </a:lnTo>
                <a:lnTo>
                  <a:pt x="85725" y="135732"/>
                </a:lnTo>
                <a:lnTo>
                  <a:pt x="85725" y="142875"/>
                </a:lnTo>
                <a:lnTo>
                  <a:pt x="85725" y="157163"/>
                </a:lnTo>
                <a:lnTo>
                  <a:pt x="92868" y="164307"/>
                </a:lnTo>
                <a:lnTo>
                  <a:pt x="92868" y="178594"/>
                </a:lnTo>
                <a:lnTo>
                  <a:pt x="92868" y="192882"/>
                </a:lnTo>
                <a:lnTo>
                  <a:pt x="100012" y="207169"/>
                </a:lnTo>
                <a:lnTo>
                  <a:pt x="107156" y="214313"/>
                </a:lnTo>
                <a:lnTo>
                  <a:pt x="107156" y="228600"/>
                </a:lnTo>
                <a:lnTo>
                  <a:pt x="114300" y="235744"/>
                </a:lnTo>
                <a:lnTo>
                  <a:pt x="121443" y="242888"/>
                </a:lnTo>
                <a:lnTo>
                  <a:pt x="121443" y="250032"/>
                </a:lnTo>
                <a:lnTo>
                  <a:pt x="121443" y="257175"/>
                </a:lnTo>
                <a:lnTo>
                  <a:pt x="128587" y="257175"/>
                </a:lnTo>
                <a:lnTo>
                  <a:pt x="128587" y="257175"/>
                </a:lnTo>
                <a:lnTo>
                  <a:pt x="135731" y="264319"/>
                </a:lnTo>
                <a:lnTo>
                  <a:pt x="135731" y="264319"/>
                </a:lnTo>
                <a:lnTo>
                  <a:pt x="142875" y="257175"/>
                </a:lnTo>
                <a:lnTo>
                  <a:pt x="142875" y="257175"/>
                </a:lnTo>
                <a:lnTo>
                  <a:pt x="150018" y="257175"/>
                </a:lnTo>
                <a:lnTo>
                  <a:pt x="150018" y="250032"/>
                </a:lnTo>
                <a:lnTo>
                  <a:pt x="157162" y="242888"/>
                </a:lnTo>
                <a:lnTo>
                  <a:pt x="157162" y="242888"/>
                </a:lnTo>
                <a:lnTo>
                  <a:pt x="157162" y="242888"/>
                </a:lnTo>
                <a:lnTo>
                  <a:pt x="157162" y="242888"/>
                </a:lnTo>
                <a:lnTo>
                  <a:pt x="164306" y="242888"/>
                </a:lnTo>
                <a:lnTo>
                  <a:pt x="164306" y="242888"/>
                </a:lnTo>
                <a:lnTo>
                  <a:pt x="164306" y="242888"/>
                </a:lnTo>
                <a:lnTo>
                  <a:pt x="164306" y="242888"/>
                </a:lnTo>
                <a:lnTo>
                  <a:pt x="164306" y="250032"/>
                </a:lnTo>
                <a:lnTo>
                  <a:pt x="164306" y="257175"/>
                </a:lnTo>
                <a:lnTo>
                  <a:pt x="157162" y="271463"/>
                </a:lnTo>
                <a:lnTo>
                  <a:pt x="157162" y="278607"/>
                </a:lnTo>
                <a:lnTo>
                  <a:pt x="157162" y="292894"/>
                </a:lnTo>
                <a:lnTo>
                  <a:pt x="150018" y="307182"/>
                </a:lnTo>
                <a:lnTo>
                  <a:pt x="150018" y="321469"/>
                </a:lnTo>
                <a:lnTo>
                  <a:pt x="142875" y="335757"/>
                </a:lnTo>
                <a:lnTo>
                  <a:pt x="135731" y="357188"/>
                </a:lnTo>
                <a:lnTo>
                  <a:pt x="135731" y="378619"/>
                </a:lnTo>
                <a:lnTo>
                  <a:pt x="128587" y="392907"/>
                </a:lnTo>
                <a:lnTo>
                  <a:pt x="121443" y="414338"/>
                </a:lnTo>
                <a:lnTo>
                  <a:pt x="114300" y="428625"/>
                </a:lnTo>
                <a:lnTo>
                  <a:pt x="114300" y="442913"/>
                </a:lnTo>
                <a:lnTo>
                  <a:pt x="107156" y="457200"/>
                </a:lnTo>
                <a:lnTo>
                  <a:pt x="100012" y="471488"/>
                </a:lnTo>
                <a:lnTo>
                  <a:pt x="92868" y="478632"/>
                </a:lnTo>
                <a:lnTo>
                  <a:pt x="85725" y="485775"/>
                </a:lnTo>
                <a:lnTo>
                  <a:pt x="78581" y="492919"/>
                </a:lnTo>
                <a:lnTo>
                  <a:pt x="71437" y="500063"/>
                </a:lnTo>
                <a:lnTo>
                  <a:pt x="64293" y="500063"/>
                </a:lnTo>
                <a:lnTo>
                  <a:pt x="57150" y="500063"/>
                </a:lnTo>
                <a:lnTo>
                  <a:pt x="50006" y="500063"/>
                </a:lnTo>
                <a:lnTo>
                  <a:pt x="35718" y="492919"/>
                </a:lnTo>
                <a:lnTo>
                  <a:pt x="28575" y="485775"/>
                </a:lnTo>
                <a:lnTo>
                  <a:pt x="21431" y="485775"/>
                </a:lnTo>
                <a:lnTo>
                  <a:pt x="14287" y="471488"/>
                </a:lnTo>
                <a:lnTo>
                  <a:pt x="14287" y="457200"/>
                </a:lnTo>
                <a:lnTo>
                  <a:pt x="7143" y="450057"/>
                </a:lnTo>
                <a:lnTo>
                  <a:pt x="7143" y="435769"/>
                </a:lnTo>
                <a:lnTo>
                  <a:pt x="7143" y="414338"/>
                </a:lnTo>
                <a:lnTo>
                  <a:pt x="7143" y="400050"/>
                </a:lnTo>
                <a:lnTo>
                  <a:pt x="14287" y="385763"/>
                </a:lnTo>
                <a:lnTo>
                  <a:pt x="14287" y="371475"/>
                </a:lnTo>
                <a:lnTo>
                  <a:pt x="21431" y="357188"/>
                </a:lnTo>
                <a:lnTo>
                  <a:pt x="35718" y="350044"/>
                </a:lnTo>
                <a:lnTo>
                  <a:pt x="42862" y="342900"/>
                </a:lnTo>
                <a:lnTo>
                  <a:pt x="50006" y="335757"/>
                </a:lnTo>
                <a:lnTo>
                  <a:pt x="64293" y="328613"/>
                </a:lnTo>
                <a:lnTo>
                  <a:pt x="71437" y="321469"/>
                </a:lnTo>
                <a:lnTo>
                  <a:pt x="85725" y="307182"/>
                </a:lnTo>
                <a:lnTo>
                  <a:pt x="100012" y="300038"/>
                </a:lnTo>
                <a:lnTo>
                  <a:pt x="114300" y="292894"/>
                </a:lnTo>
                <a:lnTo>
                  <a:pt x="128587" y="292894"/>
                </a:lnTo>
                <a:lnTo>
                  <a:pt x="142875" y="278607"/>
                </a:lnTo>
                <a:lnTo>
                  <a:pt x="157162" y="271463"/>
                </a:lnTo>
                <a:lnTo>
                  <a:pt x="164306" y="264319"/>
                </a:lnTo>
                <a:lnTo>
                  <a:pt x="178593" y="250032"/>
                </a:lnTo>
                <a:lnTo>
                  <a:pt x="185737" y="242888"/>
                </a:lnTo>
                <a:lnTo>
                  <a:pt x="192881" y="228600"/>
                </a:lnTo>
                <a:lnTo>
                  <a:pt x="192881" y="214313"/>
                </a:lnTo>
                <a:lnTo>
                  <a:pt x="200025" y="192882"/>
                </a:lnTo>
                <a:lnTo>
                  <a:pt x="207168" y="171450"/>
                </a:lnTo>
                <a:lnTo>
                  <a:pt x="214312" y="150019"/>
                </a:lnTo>
                <a:lnTo>
                  <a:pt x="214312" y="135732"/>
                </a:lnTo>
                <a:lnTo>
                  <a:pt x="221456" y="114300"/>
                </a:lnTo>
                <a:lnTo>
                  <a:pt x="228600" y="92869"/>
                </a:lnTo>
                <a:lnTo>
                  <a:pt x="228600" y="71438"/>
                </a:lnTo>
                <a:lnTo>
                  <a:pt x="228600" y="57150"/>
                </a:lnTo>
                <a:lnTo>
                  <a:pt x="228600" y="35719"/>
                </a:lnTo>
                <a:lnTo>
                  <a:pt x="228600" y="21432"/>
                </a:lnTo>
                <a:lnTo>
                  <a:pt x="221456" y="7144"/>
                </a:lnTo>
                <a:lnTo>
                  <a:pt x="221456" y="0"/>
                </a:lnTo>
                <a:lnTo>
                  <a:pt x="214312" y="0"/>
                </a:lnTo>
                <a:lnTo>
                  <a:pt x="214312" y="0"/>
                </a:lnTo>
                <a:lnTo>
                  <a:pt x="207168" y="0"/>
                </a:lnTo>
                <a:lnTo>
                  <a:pt x="192881" y="7144"/>
                </a:lnTo>
                <a:lnTo>
                  <a:pt x="192881" y="14288"/>
                </a:lnTo>
                <a:lnTo>
                  <a:pt x="185737" y="21432"/>
                </a:lnTo>
                <a:lnTo>
                  <a:pt x="178593" y="35719"/>
                </a:lnTo>
                <a:lnTo>
                  <a:pt x="178593" y="50007"/>
                </a:lnTo>
                <a:lnTo>
                  <a:pt x="178593" y="57150"/>
                </a:lnTo>
                <a:lnTo>
                  <a:pt x="185737" y="78582"/>
                </a:lnTo>
                <a:lnTo>
                  <a:pt x="185737" y="85725"/>
                </a:lnTo>
                <a:lnTo>
                  <a:pt x="192881" y="107157"/>
                </a:lnTo>
                <a:lnTo>
                  <a:pt x="200025" y="114300"/>
                </a:lnTo>
                <a:lnTo>
                  <a:pt x="207168" y="128588"/>
                </a:lnTo>
                <a:lnTo>
                  <a:pt x="221456" y="135732"/>
                </a:lnTo>
                <a:lnTo>
                  <a:pt x="228600" y="150019"/>
                </a:lnTo>
                <a:lnTo>
                  <a:pt x="242887" y="157163"/>
                </a:lnTo>
                <a:lnTo>
                  <a:pt x="257175" y="157163"/>
                </a:lnTo>
                <a:lnTo>
                  <a:pt x="264318" y="164307"/>
                </a:lnTo>
                <a:lnTo>
                  <a:pt x="271462" y="164307"/>
                </a:lnTo>
                <a:lnTo>
                  <a:pt x="285750" y="157163"/>
                </a:lnTo>
                <a:lnTo>
                  <a:pt x="300037" y="157163"/>
                </a:lnTo>
                <a:lnTo>
                  <a:pt x="307181" y="150019"/>
                </a:lnTo>
                <a:lnTo>
                  <a:pt x="314325" y="135732"/>
                </a:lnTo>
                <a:lnTo>
                  <a:pt x="321468" y="135732"/>
                </a:lnTo>
                <a:lnTo>
                  <a:pt x="335756" y="121444"/>
                </a:lnTo>
                <a:lnTo>
                  <a:pt x="335756" y="114300"/>
                </a:lnTo>
                <a:lnTo>
                  <a:pt x="342900" y="107157"/>
                </a:lnTo>
                <a:lnTo>
                  <a:pt x="342900" y="1071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143750" y="5450681"/>
            <a:ext cx="128589" cy="207170"/>
          </a:xfrm>
          <a:custGeom>
            <a:avLst/>
            <a:gdLst/>
            <a:ahLst/>
            <a:cxnLst/>
            <a:rect l="0" t="0" r="0" b="0"/>
            <a:pathLst>
              <a:path w="128589" h="207170">
                <a:moveTo>
                  <a:pt x="21431" y="0"/>
                </a:moveTo>
                <a:lnTo>
                  <a:pt x="21431" y="0"/>
                </a:lnTo>
                <a:lnTo>
                  <a:pt x="28575" y="7144"/>
                </a:lnTo>
                <a:lnTo>
                  <a:pt x="28575" y="7144"/>
                </a:lnTo>
                <a:lnTo>
                  <a:pt x="28575" y="21432"/>
                </a:lnTo>
                <a:lnTo>
                  <a:pt x="28575" y="28575"/>
                </a:lnTo>
                <a:lnTo>
                  <a:pt x="28575" y="42863"/>
                </a:lnTo>
                <a:lnTo>
                  <a:pt x="21431" y="64294"/>
                </a:lnTo>
                <a:lnTo>
                  <a:pt x="14288" y="78582"/>
                </a:lnTo>
                <a:lnTo>
                  <a:pt x="14288" y="100013"/>
                </a:lnTo>
                <a:lnTo>
                  <a:pt x="7144" y="114300"/>
                </a:lnTo>
                <a:lnTo>
                  <a:pt x="7144" y="128588"/>
                </a:lnTo>
                <a:lnTo>
                  <a:pt x="0" y="142875"/>
                </a:lnTo>
                <a:lnTo>
                  <a:pt x="0" y="157163"/>
                </a:lnTo>
                <a:lnTo>
                  <a:pt x="0" y="164307"/>
                </a:lnTo>
                <a:lnTo>
                  <a:pt x="0" y="171450"/>
                </a:lnTo>
                <a:lnTo>
                  <a:pt x="0" y="178594"/>
                </a:lnTo>
                <a:lnTo>
                  <a:pt x="0" y="178594"/>
                </a:lnTo>
                <a:lnTo>
                  <a:pt x="0" y="185738"/>
                </a:lnTo>
                <a:lnTo>
                  <a:pt x="0" y="185738"/>
                </a:lnTo>
                <a:lnTo>
                  <a:pt x="0" y="185738"/>
                </a:lnTo>
                <a:lnTo>
                  <a:pt x="0" y="178594"/>
                </a:lnTo>
                <a:lnTo>
                  <a:pt x="0" y="178594"/>
                </a:lnTo>
                <a:lnTo>
                  <a:pt x="7144" y="178594"/>
                </a:lnTo>
                <a:lnTo>
                  <a:pt x="7144" y="178594"/>
                </a:lnTo>
                <a:lnTo>
                  <a:pt x="14288" y="178594"/>
                </a:lnTo>
                <a:lnTo>
                  <a:pt x="21431" y="178594"/>
                </a:lnTo>
                <a:lnTo>
                  <a:pt x="28575" y="178594"/>
                </a:lnTo>
                <a:lnTo>
                  <a:pt x="35719" y="178594"/>
                </a:lnTo>
                <a:lnTo>
                  <a:pt x="42863" y="178594"/>
                </a:lnTo>
                <a:lnTo>
                  <a:pt x="57150" y="185738"/>
                </a:lnTo>
                <a:lnTo>
                  <a:pt x="64294" y="185738"/>
                </a:lnTo>
                <a:lnTo>
                  <a:pt x="71438" y="192882"/>
                </a:lnTo>
                <a:lnTo>
                  <a:pt x="85725" y="192882"/>
                </a:lnTo>
                <a:lnTo>
                  <a:pt x="92869" y="200025"/>
                </a:lnTo>
                <a:lnTo>
                  <a:pt x="100013" y="200025"/>
                </a:lnTo>
                <a:lnTo>
                  <a:pt x="107156" y="200025"/>
                </a:lnTo>
                <a:lnTo>
                  <a:pt x="114300" y="207169"/>
                </a:lnTo>
                <a:lnTo>
                  <a:pt x="121444" y="207169"/>
                </a:lnTo>
                <a:lnTo>
                  <a:pt x="128588" y="207169"/>
                </a:lnTo>
                <a:lnTo>
                  <a:pt x="128588" y="207169"/>
                </a:lnTo>
                <a:lnTo>
                  <a:pt x="128588" y="2071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258050" y="5472113"/>
            <a:ext cx="28576" cy="378619"/>
          </a:xfrm>
          <a:custGeom>
            <a:avLst/>
            <a:gdLst/>
            <a:ahLst/>
            <a:cxnLst/>
            <a:rect l="0" t="0" r="0" b="0"/>
            <a:pathLst>
              <a:path w="28576" h="378619">
                <a:moveTo>
                  <a:pt x="28575" y="0"/>
                </a:moveTo>
                <a:lnTo>
                  <a:pt x="28575" y="0"/>
                </a:lnTo>
                <a:lnTo>
                  <a:pt x="21431" y="7143"/>
                </a:lnTo>
                <a:lnTo>
                  <a:pt x="21431" y="14287"/>
                </a:lnTo>
                <a:lnTo>
                  <a:pt x="21431" y="21431"/>
                </a:lnTo>
                <a:lnTo>
                  <a:pt x="21431" y="35718"/>
                </a:lnTo>
                <a:lnTo>
                  <a:pt x="14288" y="50006"/>
                </a:lnTo>
                <a:lnTo>
                  <a:pt x="14288" y="71437"/>
                </a:lnTo>
                <a:lnTo>
                  <a:pt x="14288" y="92868"/>
                </a:lnTo>
                <a:lnTo>
                  <a:pt x="14288" y="121443"/>
                </a:lnTo>
                <a:lnTo>
                  <a:pt x="21431" y="150018"/>
                </a:lnTo>
                <a:lnTo>
                  <a:pt x="21431" y="171450"/>
                </a:lnTo>
                <a:lnTo>
                  <a:pt x="21431" y="200025"/>
                </a:lnTo>
                <a:lnTo>
                  <a:pt x="21431" y="228600"/>
                </a:lnTo>
                <a:lnTo>
                  <a:pt x="21431" y="250031"/>
                </a:lnTo>
                <a:lnTo>
                  <a:pt x="21431" y="278606"/>
                </a:lnTo>
                <a:lnTo>
                  <a:pt x="21431" y="300037"/>
                </a:lnTo>
                <a:lnTo>
                  <a:pt x="14288" y="314325"/>
                </a:lnTo>
                <a:lnTo>
                  <a:pt x="14288" y="335756"/>
                </a:lnTo>
                <a:lnTo>
                  <a:pt x="14288" y="350043"/>
                </a:lnTo>
                <a:lnTo>
                  <a:pt x="14288" y="364331"/>
                </a:lnTo>
                <a:lnTo>
                  <a:pt x="14288" y="371475"/>
                </a:lnTo>
                <a:lnTo>
                  <a:pt x="14288" y="378618"/>
                </a:lnTo>
                <a:lnTo>
                  <a:pt x="14288" y="378618"/>
                </a:lnTo>
                <a:lnTo>
                  <a:pt x="7144" y="378618"/>
                </a:lnTo>
                <a:lnTo>
                  <a:pt x="7144" y="378618"/>
                </a:lnTo>
                <a:lnTo>
                  <a:pt x="7144" y="378618"/>
                </a:lnTo>
                <a:lnTo>
                  <a:pt x="7144" y="378618"/>
                </a:lnTo>
                <a:lnTo>
                  <a:pt x="0" y="378618"/>
                </a:lnTo>
                <a:lnTo>
                  <a:pt x="0" y="3786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Mitochondria</a:t>
            </a:r>
            <a:endParaRPr lang="en-US" dirty="0"/>
          </a:p>
        </p:txBody>
      </p:sp>
      <p:pic>
        <p:nvPicPr>
          <p:cNvPr id="4" name="Content Placeholder 3" descr="S03-C07-F01-BIO2030SB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66800" y="1905000"/>
            <a:ext cx="6886136" cy="4191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2: </a:t>
            </a:r>
            <a:r>
              <a:rPr lang="en-US" dirty="0" err="1" smtClean="0"/>
              <a:t>Pyruvate</a:t>
            </a:r>
            <a:r>
              <a:rPr lang="en-US" dirty="0" smtClean="0"/>
              <a:t> Oxidation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 CO2 is removed from each </a:t>
            </a:r>
            <a:r>
              <a:rPr lang="en-US" dirty="0" err="1" smtClean="0"/>
              <a:t>pyruvate</a:t>
            </a:r>
            <a:r>
              <a:rPr lang="en-US" dirty="0" smtClean="0"/>
              <a:t> and released as a waste (1/3 of the CO2 that we breathe out)</a:t>
            </a:r>
          </a:p>
          <a:p>
            <a:pPr marL="514350" indent="-514350">
              <a:buAutoNum type="arabicPeriod"/>
            </a:pPr>
            <a:r>
              <a:rPr lang="en-US" dirty="0" smtClean="0"/>
              <a:t>NAD+ is reduced by two H atoms</a:t>
            </a:r>
          </a:p>
          <a:p>
            <a:pPr marL="514350" indent="-514350">
              <a:buAutoNum type="arabicPeriod"/>
            </a:pPr>
            <a:r>
              <a:rPr lang="en-US" dirty="0" smtClean="0"/>
              <a:t>Coenzyme A is attached to the remaining 2-carbon portion forming acetyl-</a:t>
            </a:r>
            <a:r>
              <a:rPr lang="en-US" dirty="0" err="1" smtClean="0"/>
              <a:t>CoA</a:t>
            </a:r>
            <a:r>
              <a:rPr lang="en-US" dirty="0" smtClean="0"/>
              <a:t> – which enter the Krebs cycle.  The NADH proceeds to Stage 4 (electron transport and </a:t>
            </a:r>
            <a:r>
              <a:rPr lang="en-US" dirty="0" err="1" smtClean="0"/>
              <a:t>chemiosmosis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03-C07-F05-BIO2030SB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438400" y="2514600"/>
            <a:ext cx="4734257" cy="284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03-C07-F04-BIO2030SB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49189" y="1219201"/>
            <a:ext cx="5489812" cy="507760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Questions Page 215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What stages of aerobic cellular respiration take place in the mitochondria?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What happens to NAD+ in Stage 2 of aerobic cellular respiration?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What is the role of coenzyme A?</a:t>
            </a:r>
          </a:p>
          <a:p>
            <a:pPr marL="0" indent="0">
              <a:buNone/>
            </a:pPr>
            <a:r>
              <a:rPr lang="en-US" sz="2400" dirty="0" smtClean="0"/>
              <a:t>Answers: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Pyruvate oxidation, Krebs cycle and ETC and chemiosmosis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NAD+ gains two hydrogen ions and becomes NADH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Coenzyme A attaches to the acetic acid group (remaining 2-carbon portion) to become acetyl CoA which goes to the </a:t>
            </a:r>
            <a:r>
              <a:rPr lang="en-US" sz="2400" smtClean="0"/>
              <a:t>Krebs cycle.</a:t>
            </a:r>
            <a:endParaRPr lang="en-US" sz="2400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3:  The Krebs Cycle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Key Features of the Krebs</a:t>
                      </a:r>
                      <a:r>
                        <a:rPr lang="en-US" sz="2400" baseline="0" dirty="0" smtClean="0"/>
                        <a:t> Cycle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Since</a:t>
                      </a:r>
                      <a:r>
                        <a:rPr lang="en-US" sz="2400" baseline="0" dirty="0" smtClean="0"/>
                        <a:t> 2 molecules of acetyl-</a:t>
                      </a:r>
                      <a:r>
                        <a:rPr lang="en-US" sz="2400" baseline="0" dirty="0" err="1" smtClean="0"/>
                        <a:t>CoA</a:t>
                      </a:r>
                      <a:r>
                        <a:rPr lang="en-US" sz="2400" baseline="0" dirty="0" smtClean="0"/>
                        <a:t> are formed from one molecule of glucose, the Krebs cycle occurs </a:t>
                      </a:r>
                      <a:r>
                        <a:rPr lang="en-US" sz="2400" baseline="0" dirty="0" smtClean="0">
                          <a:solidFill>
                            <a:schemeClr val="accent3"/>
                          </a:solidFill>
                        </a:rPr>
                        <a:t>twice</a:t>
                      </a:r>
                      <a:r>
                        <a:rPr lang="en-US" sz="2400" baseline="0" dirty="0" smtClean="0"/>
                        <a:t> for each molecule of glucose processed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As acetyl-</a:t>
                      </a:r>
                      <a:r>
                        <a:rPr lang="en-US" sz="2400" dirty="0" err="1" smtClean="0"/>
                        <a:t>CoA</a:t>
                      </a:r>
                      <a:r>
                        <a:rPr lang="en-US" sz="2400" baseline="0" dirty="0" smtClean="0"/>
                        <a:t> enters the cycle, the </a:t>
                      </a:r>
                      <a:r>
                        <a:rPr lang="en-US" sz="2400" baseline="0" dirty="0" err="1" smtClean="0"/>
                        <a:t>CoA</a:t>
                      </a:r>
                      <a:r>
                        <a:rPr lang="en-US" sz="2400" baseline="0" dirty="0" smtClean="0"/>
                        <a:t> is released and can be used for the next </a:t>
                      </a:r>
                      <a:r>
                        <a:rPr lang="en-US" sz="2400" baseline="0" dirty="0" err="1" smtClean="0"/>
                        <a:t>pyruvate</a:t>
                      </a:r>
                      <a:endParaRPr lang="en-US" sz="24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During one complete cycle a</a:t>
                      </a:r>
                      <a:r>
                        <a:rPr lang="en-US" sz="2400" baseline="0" dirty="0" smtClean="0"/>
                        <a:t> total of </a:t>
                      </a:r>
                      <a:r>
                        <a:rPr lang="en-US" sz="2400" baseline="0" dirty="0" smtClean="0">
                          <a:solidFill>
                            <a:schemeClr val="accent3"/>
                          </a:solidFill>
                        </a:rPr>
                        <a:t>3 NAD+</a:t>
                      </a:r>
                      <a:r>
                        <a:rPr lang="en-US" sz="2400" baseline="0" dirty="0" smtClean="0"/>
                        <a:t>s and </a:t>
                      </a:r>
                      <a:r>
                        <a:rPr lang="en-US" sz="2400" baseline="0" dirty="0" smtClean="0">
                          <a:solidFill>
                            <a:schemeClr val="accent3"/>
                          </a:solidFill>
                        </a:rPr>
                        <a:t>1 FAD </a:t>
                      </a:r>
                      <a:r>
                        <a:rPr lang="en-US" sz="2400" baseline="0" dirty="0" smtClean="0"/>
                        <a:t>are reduced to form </a:t>
                      </a:r>
                      <a:r>
                        <a:rPr lang="en-US" sz="2400" baseline="0" dirty="0" smtClean="0">
                          <a:solidFill>
                            <a:schemeClr val="accent3"/>
                          </a:solidFill>
                        </a:rPr>
                        <a:t>3 NADHs </a:t>
                      </a:r>
                      <a:r>
                        <a:rPr lang="en-US" sz="2400" baseline="0" dirty="0" smtClean="0"/>
                        <a:t>and </a:t>
                      </a:r>
                      <a:r>
                        <a:rPr lang="en-US" sz="2400" baseline="0" dirty="0" smtClean="0">
                          <a:solidFill>
                            <a:schemeClr val="accent3"/>
                          </a:solidFill>
                        </a:rPr>
                        <a:t>1 FADH2s</a:t>
                      </a:r>
                      <a:endParaRPr lang="en-US" sz="2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During</a:t>
                      </a:r>
                      <a:r>
                        <a:rPr lang="en-US" sz="2400" baseline="0" dirty="0" smtClean="0"/>
                        <a:t> one complete cycle an </a:t>
                      </a:r>
                      <a:r>
                        <a:rPr lang="en-US" sz="2400" baseline="0" dirty="0" smtClean="0">
                          <a:solidFill>
                            <a:schemeClr val="accent3"/>
                          </a:solidFill>
                        </a:rPr>
                        <a:t>ADP</a:t>
                      </a:r>
                      <a:r>
                        <a:rPr lang="en-US" sz="2400" baseline="0" dirty="0" smtClean="0"/>
                        <a:t> and </a:t>
                      </a:r>
                      <a:r>
                        <a:rPr lang="en-US" sz="2400" baseline="0" dirty="0" smtClean="0">
                          <a:solidFill>
                            <a:schemeClr val="accent3"/>
                          </a:solidFill>
                        </a:rPr>
                        <a:t>Pi </a:t>
                      </a:r>
                      <a:r>
                        <a:rPr lang="en-US" sz="2400" baseline="0" dirty="0" smtClean="0"/>
                        <a:t>are combined to form </a:t>
                      </a:r>
                      <a:r>
                        <a:rPr lang="en-US" sz="2400" baseline="0" dirty="0" smtClean="0">
                          <a:solidFill>
                            <a:schemeClr val="accent3"/>
                          </a:solidFill>
                        </a:rPr>
                        <a:t>1 ATP</a:t>
                      </a:r>
                      <a:endParaRPr lang="en-US" sz="2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During one complete cycle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smtClean="0">
                          <a:solidFill>
                            <a:schemeClr val="accent3"/>
                          </a:solidFill>
                        </a:rPr>
                        <a:t>2 CO2 </a:t>
                      </a:r>
                      <a:r>
                        <a:rPr lang="en-US" sz="2400" baseline="0" dirty="0" smtClean="0"/>
                        <a:t>molecules are produced.  These are released as waste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Krebs Cycle</a:t>
            </a:r>
            <a:endParaRPr lang="en-US" dirty="0"/>
          </a:p>
        </p:txBody>
      </p:sp>
      <p:pic>
        <p:nvPicPr>
          <p:cNvPr id="4" name="Content Placeholder 3" descr="S03-C07-F06-BIO2030SB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371600"/>
            <a:ext cx="3337668" cy="4876800"/>
          </a:xfrm>
        </p:spPr>
      </p:pic>
      <p:pic>
        <p:nvPicPr>
          <p:cNvPr id="5" name="Picture 4" descr="S03-C07-F07-BIO2030S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599" y="2362200"/>
            <a:ext cx="2563263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352</TotalTime>
  <Words>585</Words>
  <Application>Microsoft Office PowerPoint</Application>
  <PresentationFormat>On-screen Show (4:3)</PresentationFormat>
  <Paragraphs>60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Georgia</vt:lpstr>
      <vt:lpstr>Wingdings</vt:lpstr>
      <vt:lpstr>Wingdings 2</vt:lpstr>
      <vt:lpstr>Civic</vt:lpstr>
      <vt:lpstr>Aerobic Cellular Respiration</vt:lpstr>
      <vt:lpstr>Mitochondria</vt:lpstr>
      <vt:lpstr>Mitochondria</vt:lpstr>
      <vt:lpstr>Stage 2: Pyruvate Oxidation</vt:lpstr>
      <vt:lpstr>PowerPoint Presentation</vt:lpstr>
      <vt:lpstr>PowerPoint Presentation</vt:lpstr>
      <vt:lpstr>Practice Questions Page 215</vt:lpstr>
      <vt:lpstr>Stage 3:  The Krebs Cycle</vt:lpstr>
      <vt:lpstr>Krebs Cycle</vt:lpstr>
      <vt:lpstr>PowerPoint Presentation</vt:lpstr>
      <vt:lpstr>Stage 4:  Electron Transport and Chemiosmosis</vt:lpstr>
      <vt:lpstr>Electron Transport Chain (ETC)</vt:lpstr>
      <vt:lpstr>Chemiosmosis and Oxidative ATP Synthesis</vt:lpstr>
      <vt:lpstr>ATP Synthesis</vt:lpstr>
      <vt:lpstr>The Aerobic Respiration Energy Balance Sheet</vt:lpstr>
      <vt:lpstr>Questions</vt:lpstr>
      <vt:lpstr>Questions</vt:lpstr>
      <vt:lpstr>Questions</vt:lpstr>
    </vt:vector>
  </TitlesOfParts>
  <Company>RDCRD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Aerobic Cellular Respiration</dc:title>
  <dc:creator>mcaine</dc:creator>
  <cp:lastModifiedBy>Madelene Caine</cp:lastModifiedBy>
  <cp:revision>28</cp:revision>
  <dcterms:created xsi:type="dcterms:W3CDTF">2008-02-13T21:39:41Z</dcterms:created>
  <dcterms:modified xsi:type="dcterms:W3CDTF">2016-10-24T04:20:22Z</dcterms:modified>
</cp:coreProperties>
</file>