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7.4 Anaerobic Cellular Respiration Practice Questions – pg. 222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773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 What is the key advantage of anaerobic respiration?  Suggest some specific situations in which this would benefit organisms in the natural environment.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2726575"/>
            <a:ext cx="9603275" cy="273977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 – Anaerobic respiration can happen with or without oxygen.  This is beneficial to organisms in low-oxygen environments, such as soil and aquatic systems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9088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640247"/>
          </a:xfrm>
        </p:spPr>
        <p:txBody>
          <a:bodyPr/>
          <a:lstStyle/>
          <a:p>
            <a:r>
              <a:rPr lang="en-US" dirty="0" smtClean="0"/>
              <a:t>2.  Name a nonalcoholic final product of alcohol fermentation other than ATP.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2477193"/>
            <a:ext cx="9603275" cy="298915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– A non-alcoholic fermentation product is carbon dioxide.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9362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3a)  How many molecules of ethanol are produced by the fermentation of one molecule of glucose?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2002559"/>
            <a:ext cx="9603275" cy="346378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– Two molecules of ethanol are produced for every molecule of glucose in alcoholic fermentation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4307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606996"/>
          </a:xfrm>
        </p:spPr>
        <p:txBody>
          <a:bodyPr>
            <a:normAutofit/>
          </a:bodyPr>
          <a:lstStyle/>
          <a:p>
            <a:r>
              <a:rPr lang="en-US" dirty="0" smtClean="0"/>
              <a:t>3b)  How many molecules of carbon dioxide are produced during the fermentation of one molecule of glucose?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2560321"/>
            <a:ext cx="9603275" cy="290602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– Two molecules of carbon dioxide are produced during the fermentation of one glucose molecule.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8455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3c)  How much oxygen is used during the fermentation of one glucose molecule?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2327564"/>
            <a:ext cx="9603275" cy="257351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 – No oxygen is used – fermentation is an anaerobic process.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811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16</TotalTime>
  <Words>184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Gallery</vt:lpstr>
      <vt:lpstr>7.4 Anaerobic Cellular Respiration Practice Questions – pg. 222</vt:lpstr>
      <vt:lpstr>1.  What is the key advantage of anaerobic respiration?  Suggest some specific situations in which this would benefit organisms in the natural environment.</vt:lpstr>
      <vt:lpstr>2.  Name a nonalcoholic final product of alcohol fermentation other than ATP.</vt:lpstr>
      <vt:lpstr>3a)  How many molecules of ethanol are produced by the fermentation of one molecule of glucose?</vt:lpstr>
      <vt:lpstr>3b)  How many molecules of carbon dioxide are produced during the fermentation of one molecule of glucose?</vt:lpstr>
      <vt:lpstr>3c)  How much oxygen is used during the fermentation of one glucose molecule?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 Anaerobic Cellular Respiration Practice Questions – pg. 222</dc:title>
  <dc:creator>Madelene Caine</dc:creator>
  <cp:lastModifiedBy>Madelene Caine</cp:lastModifiedBy>
  <cp:revision>7</cp:revision>
  <dcterms:created xsi:type="dcterms:W3CDTF">2018-02-27T23:05:29Z</dcterms:created>
  <dcterms:modified xsi:type="dcterms:W3CDTF">2018-02-27T23:21:43Z</dcterms:modified>
</cp:coreProperties>
</file>