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mv" ContentType="video/x-ms-wmv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2"/>
  </p:sldMasterIdLst>
  <p:notesMasterIdLst>
    <p:notesMasterId r:id="rId17"/>
  </p:notesMasterIdLst>
  <p:handoutMasterIdLst>
    <p:handoutMasterId r:id="rId18"/>
  </p:handoutMasterIdLst>
  <p:sldIdLst>
    <p:sldId id="278" r:id="rId3"/>
    <p:sldId id="269" r:id="rId4"/>
    <p:sldId id="279" r:id="rId5"/>
    <p:sldId id="280" r:id="rId6"/>
    <p:sldId id="270" r:id="rId7"/>
    <p:sldId id="281" r:id="rId8"/>
    <p:sldId id="282" r:id="rId9"/>
    <p:sldId id="283" r:id="rId10"/>
    <p:sldId id="284" r:id="rId11"/>
    <p:sldId id="285" r:id="rId12"/>
    <p:sldId id="286" r:id="rId13"/>
    <p:sldId id="287" r:id="rId14"/>
    <p:sldId id="288" r:id="rId15"/>
    <p:sldId id="289" r:id="rId16"/>
  </p:sldIdLst>
  <p:sldSz cx="9144000" cy="6858000" type="screen4x3"/>
  <p:notesSz cx="6881813" cy="9296400"/>
  <p:custDataLst>
    <p:tags r:id="rId1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7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16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1DA"/>
    <a:srgbClr val="00D200"/>
    <a:srgbClr val="00FF00"/>
    <a:srgbClr val="00CC99"/>
    <a:srgbClr val="1E8C16"/>
    <a:srgbClr val="69881A"/>
    <a:srgbClr val="FFCC00"/>
    <a:srgbClr val="FF9900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34" autoAdjust="0"/>
    <p:restoredTop sz="58657" autoAdjust="0"/>
  </p:normalViewPr>
  <p:slideViewPr>
    <p:cSldViewPr snapToGrid="0">
      <p:cViewPr varScale="1">
        <p:scale>
          <a:sx n="93" d="100"/>
          <a:sy n="93" d="100"/>
        </p:scale>
        <p:origin x="84" y="126"/>
      </p:cViewPr>
      <p:guideLst>
        <p:guide orient="horz" pos="2160"/>
        <p:guide pos="2880"/>
        <p:guide pos="7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1" d="100"/>
          <a:sy n="81" d="100"/>
        </p:scale>
        <p:origin x="-3156" y="-78"/>
      </p:cViewPr>
      <p:guideLst>
        <p:guide orient="horz" pos="2928"/>
        <p:guide pos="216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791E1A98-1FDC-4069-A549-108C524DA00B}" type="datetimeFigureOut">
              <a:rPr lang="en-US" smtClean="0"/>
              <a:pPr/>
              <a:t>5/12/2016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18C77194-D090-47CB-A252-F02355B118C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82937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F33F48AF-06F8-4945-9F42-661BBF80F64A}" type="datetimeFigureOut">
              <a:rPr lang="en-US" smtClean="0"/>
              <a:pPr/>
              <a:t>5/12/2016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15790"/>
            <a:ext cx="5505450" cy="4183380"/>
          </a:xfrm>
          <a:prstGeom prst="rect">
            <a:avLst/>
          </a:prstGeom>
        </p:spPr>
        <p:txBody>
          <a:bodyPr vert="horz" lIns="92446" tIns="46223" rIns="92446" bIns="4622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649C13A5-511F-4D4F-B778-6AB8785834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4279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Motion</a:t>
            </a:r>
          </a:p>
          <a:p>
            <a:r>
              <a:rPr lang="en-US" b="0" dirty="0" smtClean="0"/>
              <a:t>(Basic)</a:t>
            </a:r>
          </a:p>
          <a:p>
            <a:endParaRPr lang="en-US" dirty="0" smtClean="0"/>
          </a:p>
          <a:p>
            <a:pPr defTabSz="924458">
              <a:defRPr/>
            </a:pPr>
            <a:r>
              <a:rPr lang="en-US" b="1" dirty="0">
                <a:solidFill>
                  <a:prstClr val="black"/>
                </a:solidFill>
              </a:rPr>
              <a:t>Note: </a:t>
            </a:r>
            <a:r>
              <a:rPr lang="en-US" dirty="0">
                <a:solidFill>
                  <a:prstClr val="black"/>
                </a:solidFill>
              </a:rPr>
              <a:t>This video template is optimized for Microsoft PowerPoint 2010.</a:t>
            </a:r>
          </a:p>
          <a:p>
            <a:pPr marL="693344" lvl="1" indent="-231115" defTabSz="924458">
              <a:buFont typeface="Arial" pitchFamily="34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</a:rPr>
              <a:t>In PowerPoint 2007, video elements will play, but any content overlapping the video bars will be covered by the video when in slideshow mode.</a:t>
            </a:r>
          </a:p>
          <a:p>
            <a:pPr marL="693344" lvl="1" indent="-231115" defTabSz="924458">
              <a:buFont typeface="Arial" pitchFamily="34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</a:rPr>
              <a:t>In PowerPoint 2003, video will not play, but the poster frame of the videos will remain in place as static images.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marL="231115" indent="-231115">
              <a:buFont typeface="+mj-lt"/>
              <a:buAutoNum type="arabicPeriod"/>
            </a:pPr>
            <a:r>
              <a:rPr lang="en-US" baseline="0" dirty="0" smtClean="0"/>
              <a:t>The </a:t>
            </a:r>
            <a:r>
              <a:rPr lang="en-US" b="0" baseline="0" dirty="0" smtClean="0"/>
              <a:t>v</a:t>
            </a:r>
            <a:r>
              <a:rPr lang="en-US" b="0" dirty="0" smtClean="0"/>
              <a:t>ideo:</a:t>
            </a:r>
            <a:endParaRPr lang="en-US" b="0" baseline="0" dirty="0" smtClean="0"/>
          </a:p>
          <a:p>
            <a:pPr marL="693344" lvl="1" indent="-231115">
              <a:buFont typeface="+mj-lt"/>
              <a:buAutoNum type="arabicPeriod"/>
            </a:pPr>
            <a:r>
              <a:rPr lang="en-US" baseline="0" dirty="0" smtClean="0"/>
              <a:t>Plays automatically after each slide transition.</a:t>
            </a:r>
          </a:p>
          <a:p>
            <a:pPr marL="693344" lvl="1" indent="-231115" defTabSz="924458">
              <a:buFont typeface="+mj-lt"/>
              <a:buAutoNum type="arabicPeriod"/>
              <a:defRPr/>
            </a:pPr>
            <a:r>
              <a:rPr lang="en-US" baseline="0" dirty="0" smtClean="0"/>
              <a:t>Is 15 seconds long.</a:t>
            </a:r>
            <a:endParaRPr lang="en-US" dirty="0" smtClean="0"/>
          </a:p>
          <a:p>
            <a:pPr marL="693344" lvl="1" indent="-231115">
              <a:buFont typeface="+mj-lt"/>
              <a:buAutoNum type="arabicPeriod"/>
            </a:pPr>
            <a:r>
              <a:rPr lang="en-US" baseline="0" dirty="0" smtClean="0"/>
              <a:t>Seamlessly loops for infinite playback.</a:t>
            </a:r>
            <a:br>
              <a:rPr lang="en-US" baseline="0" dirty="0" smtClean="0"/>
            </a:br>
            <a:endParaRPr lang="en-US" baseline="0" dirty="0" smtClean="0"/>
          </a:p>
          <a:p>
            <a:pPr marL="231115" indent="-231115">
              <a:buFont typeface="+mj-lt"/>
              <a:buAutoNum type="arabicPeriod"/>
            </a:pPr>
            <a:r>
              <a:rPr lang="en-US" baseline="0" dirty="0" smtClean="0"/>
              <a:t>To </a:t>
            </a:r>
            <a:r>
              <a:rPr lang="en-US" b="0" baseline="0" dirty="0" smtClean="0"/>
              <a:t>add slides or change layout:</a:t>
            </a:r>
          </a:p>
          <a:p>
            <a:pPr marL="693344" lvl="1" indent="-231115">
              <a:buFont typeface="+mj-lt"/>
              <a:buAutoNum type="arabicPeriod"/>
            </a:pPr>
            <a:r>
              <a:rPr lang="en-US" baseline="0" dirty="0" smtClean="0"/>
              <a:t>To add a new slide, </a:t>
            </a:r>
            <a:r>
              <a:rPr lang="en-US" dirty="0"/>
              <a:t>on the </a:t>
            </a:r>
            <a:r>
              <a:rPr lang="en-US" b="1" dirty="0"/>
              <a:t>Home</a:t>
            </a:r>
            <a:r>
              <a:rPr lang="en-US" dirty="0"/>
              <a:t> tab, in the </a:t>
            </a:r>
            <a:r>
              <a:rPr lang="en-US" b="1" dirty="0"/>
              <a:t>Slides</a:t>
            </a:r>
            <a:r>
              <a:rPr lang="en-US" dirty="0"/>
              <a:t> group, click the arrow under </a:t>
            </a:r>
            <a:r>
              <a:rPr lang="en-US" b="1" dirty="0"/>
              <a:t>New Slide</a:t>
            </a:r>
            <a:r>
              <a:rPr lang="en-US" dirty="0"/>
              <a:t>, then click under </a:t>
            </a:r>
            <a:r>
              <a:rPr lang="en-US" b="1" dirty="0"/>
              <a:t>Motion Background Theme</a:t>
            </a:r>
            <a:r>
              <a:rPr lang="en-US" dirty="0"/>
              <a:t>, then select the desired layout.</a:t>
            </a:r>
          </a:p>
          <a:p>
            <a:pPr marL="693344" lvl="1" indent="-231115">
              <a:buFont typeface="+mj-lt"/>
              <a:buAutoNum type="arabicPeriod"/>
            </a:pPr>
            <a:r>
              <a:rPr lang="en-US" dirty="0"/>
              <a:t>To change the layout of an existing slide, on the </a:t>
            </a:r>
            <a:r>
              <a:rPr lang="en-US" b="1" dirty="0"/>
              <a:t>Home</a:t>
            </a:r>
            <a:r>
              <a:rPr lang="en-US" dirty="0"/>
              <a:t> tab, in the </a:t>
            </a:r>
            <a:r>
              <a:rPr lang="en-US" b="1" dirty="0"/>
              <a:t>Slides</a:t>
            </a:r>
            <a:r>
              <a:rPr lang="en-US" dirty="0"/>
              <a:t> group, click </a:t>
            </a:r>
            <a:r>
              <a:rPr lang="en-US" b="1" dirty="0"/>
              <a:t>Layout</a:t>
            </a:r>
            <a:r>
              <a:rPr lang="en-US" dirty="0"/>
              <a:t>, then select the desired layout.</a:t>
            </a:r>
            <a:br>
              <a:rPr lang="en-US" dirty="0"/>
            </a:br>
            <a:endParaRPr lang="en-US" dirty="0"/>
          </a:p>
          <a:p>
            <a:pPr marL="231115" indent="-231115">
              <a:buFont typeface="+mj-lt"/>
              <a:buAutoNum type="arabicPeriod"/>
            </a:pPr>
            <a:r>
              <a:rPr lang="en-US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Other animated elements:</a:t>
            </a:r>
          </a:p>
          <a:p>
            <a:pPr marL="693344" lvl="1" indent="-231115">
              <a:buFont typeface="Arial" pitchFamily="34" charset="0"/>
              <a:buChar char="•"/>
            </a:pPr>
            <a:r>
              <a:rPr lang="en-US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Any animated element you insert will begin after the slide transition and the background video has started.</a:t>
            </a:r>
          </a:p>
          <a:p>
            <a:pPr marL="231115" indent="-231115">
              <a:buFont typeface="+mj-lt"/>
              <a:buAutoNum type="arabicPeriod"/>
            </a:pPr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9C13A5-511F-4D4F-B778-6AB87858341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8886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88118" y="1894284"/>
            <a:ext cx="8955881" cy="3256992"/>
          </a:xfrm>
          <a:prstGeom prst="rect">
            <a:avLst/>
          </a:prstGeom>
          <a:ln>
            <a:noFill/>
          </a:ln>
          <a:effectLst>
            <a:outerShdw blurRad="190500" dist="63500" dir="15600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 smtClean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83744" y="1753292"/>
            <a:ext cx="7582198" cy="1927753"/>
          </a:xfrm>
        </p:spPr>
        <p:txBody>
          <a:bodyPr lIns="0" tIns="0" rIns="0" bIns="0" anchor="b"/>
          <a:lstStyle>
            <a:lvl1pPr algn="ctr"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3744" y="3721252"/>
            <a:ext cx="7582198" cy="1377404"/>
          </a:xfrm>
        </p:spPr>
        <p:txBody>
          <a:bodyPr lIns="0" tIns="0" rIns="0" bIns="0"/>
          <a:lstStyle>
            <a:lvl1pPr marL="0" indent="0" algn="ctr">
              <a:buNone/>
              <a:defRPr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08A7F96F-1D34-4AD8-A324-DDD9B7126D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Hexagon 9"/>
          <p:cNvSpPr/>
          <p:nvPr userDrawn="1"/>
        </p:nvSpPr>
        <p:spPr>
          <a:xfrm rot="16200000">
            <a:off x="-918482" y="2799525"/>
            <a:ext cx="3260786" cy="1440148"/>
          </a:xfrm>
          <a:custGeom>
            <a:avLst/>
            <a:gdLst>
              <a:gd name="connsiteX0" fmla="*/ 0 w 1583473"/>
              <a:gd name="connsiteY0" fmla="*/ 674649 h 1349298"/>
              <a:gd name="connsiteX1" fmla="*/ 337325 w 1583473"/>
              <a:gd name="connsiteY1" fmla="*/ 0 h 1349298"/>
              <a:gd name="connsiteX2" fmla="*/ 1246149 w 1583473"/>
              <a:gd name="connsiteY2" fmla="*/ 0 h 1349298"/>
              <a:gd name="connsiteX3" fmla="*/ 1583473 w 1583473"/>
              <a:gd name="connsiteY3" fmla="*/ 674649 h 1349298"/>
              <a:gd name="connsiteX4" fmla="*/ 1246149 w 1583473"/>
              <a:gd name="connsiteY4" fmla="*/ 1349298 h 1349298"/>
              <a:gd name="connsiteX5" fmla="*/ 337325 w 1583473"/>
              <a:gd name="connsiteY5" fmla="*/ 1349298 h 1349298"/>
              <a:gd name="connsiteX6" fmla="*/ 0 w 1583473"/>
              <a:gd name="connsiteY6" fmla="*/ 674649 h 1349298"/>
              <a:gd name="connsiteX0" fmla="*/ 337325 w 1583473"/>
              <a:gd name="connsiteY0" fmla="*/ 0 h 1349298"/>
              <a:gd name="connsiteX1" fmla="*/ 1246149 w 1583473"/>
              <a:gd name="connsiteY1" fmla="*/ 0 h 1349298"/>
              <a:gd name="connsiteX2" fmla="*/ 1583473 w 1583473"/>
              <a:gd name="connsiteY2" fmla="*/ 674649 h 1349298"/>
              <a:gd name="connsiteX3" fmla="*/ 1246149 w 1583473"/>
              <a:gd name="connsiteY3" fmla="*/ 1349298 h 1349298"/>
              <a:gd name="connsiteX4" fmla="*/ 337325 w 1583473"/>
              <a:gd name="connsiteY4" fmla="*/ 1349298 h 1349298"/>
              <a:gd name="connsiteX5" fmla="*/ 0 w 1583473"/>
              <a:gd name="connsiteY5" fmla="*/ 674649 h 1349298"/>
              <a:gd name="connsiteX0" fmla="*/ 337325 w 1583473"/>
              <a:gd name="connsiteY0" fmla="*/ 0 h 1349298"/>
              <a:gd name="connsiteX1" fmla="*/ 1246149 w 1583473"/>
              <a:gd name="connsiteY1" fmla="*/ 0 h 1349298"/>
              <a:gd name="connsiteX2" fmla="*/ 1583473 w 1583473"/>
              <a:gd name="connsiteY2" fmla="*/ 674649 h 1349298"/>
              <a:gd name="connsiteX3" fmla="*/ 1246149 w 1583473"/>
              <a:gd name="connsiteY3" fmla="*/ 1349298 h 1349298"/>
              <a:gd name="connsiteX4" fmla="*/ 337325 w 1583473"/>
              <a:gd name="connsiteY4" fmla="*/ 1349298 h 1349298"/>
              <a:gd name="connsiteX5" fmla="*/ 0 w 1583473"/>
              <a:gd name="connsiteY5" fmla="*/ 674649 h 1349298"/>
              <a:gd name="connsiteX6" fmla="*/ 77202 w 1583473"/>
              <a:gd name="connsiteY6" fmla="*/ 541691 h 1349298"/>
              <a:gd name="connsiteX7" fmla="*/ 337325 w 1583473"/>
              <a:gd name="connsiteY7" fmla="*/ 0 h 1349298"/>
              <a:gd name="connsiteX0" fmla="*/ 337325 w 1583473"/>
              <a:gd name="connsiteY0" fmla="*/ 0 h 1349298"/>
              <a:gd name="connsiteX1" fmla="*/ 1246149 w 1583473"/>
              <a:gd name="connsiteY1" fmla="*/ 0 h 1349298"/>
              <a:gd name="connsiteX2" fmla="*/ 1583473 w 1583473"/>
              <a:gd name="connsiteY2" fmla="*/ 674649 h 1349298"/>
              <a:gd name="connsiteX3" fmla="*/ 1246149 w 1583473"/>
              <a:gd name="connsiteY3" fmla="*/ 1349298 h 1349298"/>
              <a:gd name="connsiteX4" fmla="*/ 337325 w 1583473"/>
              <a:gd name="connsiteY4" fmla="*/ 1349298 h 1349298"/>
              <a:gd name="connsiteX5" fmla="*/ 0 w 1583473"/>
              <a:gd name="connsiteY5" fmla="*/ 674649 h 1349298"/>
              <a:gd name="connsiteX6" fmla="*/ 77202 w 1583473"/>
              <a:gd name="connsiteY6" fmla="*/ 541691 h 1349298"/>
              <a:gd name="connsiteX7" fmla="*/ 337325 w 1583473"/>
              <a:gd name="connsiteY7" fmla="*/ 0 h 1349298"/>
              <a:gd name="connsiteX0" fmla="*/ 337325 w 1583473"/>
              <a:gd name="connsiteY0" fmla="*/ 0 h 1349298"/>
              <a:gd name="connsiteX1" fmla="*/ 1246149 w 1583473"/>
              <a:gd name="connsiteY1" fmla="*/ 0 h 1349298"/>
              <a:gd name="connsiteX2" fmla="*/ 1583473 w 1583473"/>
              <a:gd name="connsiteY2" fmla="*/ 674649 h 1349298"/>
              <a:gd name="connsiteX3" fmla="*/ 1246149 w 1583473"/>
              <a:gd name="connsiteY3" fmla="*/ 1349298 h 1349298"/>
              <a:gd name="connsiteX4" fmla="*/ 337325 w 1583473"/>
              <a:gd name="connsiteY4" fmla="*/ 1349298 h 1349298"/>
              <a:gd name="connsiteX5" fmla="*/ 0 w 1583473"/>
              <a:gd name="connsiteY5" fmla="*/ 674649 h 1349298"/>
              <a:gd name="connsiteX6" fmla="*/ 77202 w 1583473"/>
              <a:gd name="connsiteY6" fmla="*/ 541691 h 1349298"/>
              <a:gd name="connsiteX7" fmla="*/ 337325 w 1583473"/>
              <a:gd name="connsiteY7" fmla="*/ 0 h 1349298"/>
              <a:gd name="connsiteX0" fmla="*/ 337325 w 1583473"/>
              <a:gd name="connsiteY0" fmla="*/ 0 h 1349298"/>
              <a:gd name="connsiteX1" fmla="*/ 1246149 w 1583473"/>
              <a:gd name="connsiteY1" fmla="*/ 0 h 1349298"/>
              <a:gd name="connsiteX2" fmla="*/ 1467202 w 1583473"/>
              <a:gd name="connsiteY2" fmla="*/ 448091 h 1349298"/>
              <a:gd name="connsiteX3" fmla="*/ 1583473 w 1583473"/>
              <a:gd name="connsiteY3" fmla="*/ 674649 h 1349298"/>
              <a:gd name="connsiteX4" fmla="*/ 1246149 w 1583473"/>
              <a:gd name="connsiteY4" fmla="*/ 1349298 h 1349298"/>
              <a:gd name="connsiteX5" fmla="*/ 337325 w 1583473"/>
              <a:gd name="connsiteY5" fmla="*/ 1349298 h 1349298"/>
              <a:gd name="connsiteX6" fmla="*/ 0 w 1583473"/>
              <a:gd name="connsiteY6" fmla="*/ 674649 h 1349298"/>
              <a:gd name="connsiteX7" fmla="*/ 77202 w 1583473"/>
              <a:gd name="connsiteY7" fmla="*/ 541691 h 1349298"/>
              <a:gd name="connsiteX8" fmla="*/ 337325 w 1583473"/>
              <a:gd name="connsiteY8" fmla="*/ 0 h 1349298"/>
              <a:gd name="connsiteX0" fmla="*/ 337325 w 1583473"/>
              <a:gd name="connsiteY0" fmla="*/ 0 h 1349298"/>
              <a:gd name="connsiteX1" fmla="*/ 1246149 w 1583473"/>
              <a:gd name="connsiteY1" fmla="*/ 0 h 1349298"/>
              <a:gd name="connsiteX2" fmla="*/ 1467202 w 1583473"/>
              <a:gd name="connsiteY2" fmla="*/ 448091 h 1349298"/>
              <a:gd name="connsiteX3" fmla="*/ 1583473 w 1583473"/>
              <a:gd name="connsiteY3" fmla="*/ 674649 h 1349298"/>
              <a:gd name="connsiteX4" fmla="*/ 1246149 w 1583473"/>
              <a:gd name="connsiteY4" fmla="*/ 1349298 h 1349298"/>
              <a:gd name="connsiteX5" fmla="*/ 337325 w 1583473"/>
              <a:gd name="connsiteY5" fmla="*/ 1349298 h 1349298"/>
              <a:gd name="connsiteX6" fmla="*/ 0 w 1583473"/>
              <a:gd name="connsiteY6" fmla="*/ 674649 h 1349298"/>
              <a:gd name="connsiteX7" fmla="*/ 77202 w 1583473"/>
              <a:gd name="connsiteY7" fmla="*/ 541691 h 1349298"/>
              <a:gd name="connsiteX8" fmla="*/ 337325 w 1583473"/>
              <a:gd name="connsiteY8" fmla="*/ 0 h 1349298"/>
              <a:gd name="connsiteX0" fmla="*/ 337325 w 1583473"/>
              <a:gd name="connsiteY0" fmla="*/ 0 h 1349298"/>
              <a:gd name="connsiteX1" fmla="*/ 1246149 w 1583473"/>
              <a:gd name="connsiteY1" fmla="*/ 0 h 1349298"/>
              <a:gd name="connsiteX2" fmla="*/ 1467202 w 1583473"/>
              <a:gd name="connsiteY2" fmla="*/ 448091 h 1349298"/>
              <a:gd name="connsiteX3" fmla="*/ 1583473 w 1583473"/>
              <a:gd name="connsiteY3" fmla="*/ 674649 h 1349298"/>
              <a:gd name="connsiteX4" fmla="*/ 1246149 w 1583473"/>
              <a:gd name="connsiteY4" fmla="*/ 1349298 h 1349298"/>
              <a:gd name="connsiteX5" fmla="*/ 337325 w 1583473"/>
              <a:gd name="connsiteY5" fmla="*/ 1349298 h 1349298"/>
              <a:gd name="connsiteX6" fmla="*/ 0 w 1583473"/>
              <a:gd name="connsiteY6" fmla="*/ 674649 h 1349298"/>
              <a:gd name="connsiteX7" fmla="*/ 77202 w 1583473"/>
              <a:gd name="connsiteY7" fmla="*/ 541691 h 1349298"/>
              <a:gd name="connsiteX8" fmla="*/ 337325 w 1583473"/>
              <a:gd name="connsiteY8" fmla="*/ 0 h 1349298"/>
              <a:gd name="connsiteX0" fmla="*/ 337325 w 1583473"/>
              <a:gd name="connsiteY0" fmla="*/ 0 h 1349298"/>
              <a:gd name="connsiteX1" fmla="*/ 1246149 w 1583473"/>
              <a:gd name="connsiteY1" fmla="*/ 0 h 1349298"/>
              <a:gd name="connsiteX2" fmla="*/ 1467202 w 1583473"/>
              <a:gd name="connsiteY2" fmla="*/ 448091 h 1349298"/>
              <a:gd name="connsiteX3" fmla="*/ 1583473 w 1583473"/>
              <a:gd name="connsiteY3" fmla="*/ 674649 h 1349298"/>
              <a:gd name="connsiteX4" fmla="*/ 1246149 w 1583473"/>
              <a:gd name="connsiteY4" fmla="*/ 1349298 h 1349298"/>
              <a:gd name="connsiteX5" fmla="*/ 337325 w 1583473"/>
              <a:gd name="connsiteY5" fmla="*/ 1349298 h 1349298"/>
              <a:gd name="connsiteX6" fmla="*/ 0 w 1583473"/>
              <a:gd name="connsiteY6" fmla="*/ 674649 h 1349298"/>
              <a:gd name="connsiteX7" fmla="*/ 77202 w 1583473"/>
              <a:gd name="connsiteY7" fmla="*/ 541691 h 1349298"/>
              <a:gd name="connsiteX8" fmla="*/ 337325 w 1583473"/>
              <a:gd name="connsiteY8" fmla="*/ 0 h 1349298"/>
              <a:gd name="connsiteX0" fmla="*/ 337325 w 1583473"/>
              <a:gd name="connsiteY0" fmla="*/ 0 h 1349298"/>
              <a:gd name="connsiteX1" fmla="*/ 1467202 w 1583473"/>
              <a:gd name="connsiteY1" fmla="*/ 448091 h 1349298"/>
              <a:gd name="connsiteX2" fmla="*/ 1583473 w 1583473"/>
              <a:gd name="connsiteY2" fmla="*/ 674649 h 1349298"/>
              <a:gd name="connsiteX3" fmla="*/ 1246149 w 1583473"/>
              <a:gd name="connsiteY3" fmla="*/ 1349298 h 1349298"/>
              <a:gd name="connsiteX4" fmla="*/ 337325 w 1583473"/>
              <a:gd name="connsiteY4" fmla="*/ 1349298 h 1349298"/>
              <a:gd name="connsiteX5" fmla="*/ 0 w 1583473"/>
              <a:gd name="connsiteY5" fmla="*/ 674649 h 1349298"/>
              <a:gd name="connsiteX6" fmla="*/ 77202 w 1583473"/>
              <a:gd name="connsiteY6" fmla="*/ 541691 h 1349298"/>
              <a:gd name="connsiteX7" fmla="*/ 337325 w 1583473"/>
              <a:gd name="connsiteY7" fmla="*/ 0 h 1349298"/>
              <a:gd name="connsiteX0" fmla="*/ 337325 w 1583473"/>
              <a:gd name="connsiteY0" fmla="*/ 0 h 1349298"/>
              <a:gd name="connsiteX1" fmla="*/ 1480366 w 1583473"/>
              <a:gd name="connsiteY1" fmla="*/ 540960 h 1349298"/>
              <a:gd name="connsiteX2" fmla="*/ 1583473 w 1583473"/>
              <a:gd name="connsiteY2" fmla="*/ 674649 h 1349298"/>
              <a:gd name="connsiteX3" fmla="*/ 1246149 w 1583473"/>
              <a:gd name="connsiteY3" fmla="*/ 1349298 h 1349298"/>
              <a:gd name="connsiteX4" fmla="*/ 337325 w 1583473"/>
              <a:gd name="connsiteY4" fmla="*/ 1349298 h 1349298"/>
              <a:gd name="connsiteX5" fmla="*/ 0 w 1583473"/>
              <a:gd name="connsiteY5" fmla="*/ 674649 h 1349298"/>
              <a:gd name="connsiteX6" fmla="*/ 77202 w 1583473"/>
              <a:gd name="connsiteY6" fmla="*/ 541691 h 1349298"/>
              <a:gd name="connsiteX7" fmla="*/ 337325 w 1583473"/>
              <a:gd name="connsiteY7" fmla="*/ 0 h 1349298"/>
              <a:gd name="connsiteX0" fmla="*/ 337325 w 1583473"/>
              <a:gd name="connsiteY0" fmla="*/ 0 h 1349298"/>
              <a:gd name="connsiteX1" fmla="*/ 1495724 w 1583473"/>
              <a:gd name="connsiteY1" fmla="*/ 552866 h 1349298"/>
              <a:gd name="connsiteX2" fmla="*/ 1583473 w 1583473"/>
              <a:gd name="connsiteY2" fmla="*/ 674649 h 1349298"/>
              <a:gd name="connsiteX3" fmla="*/ 1246149 w 1583473"/>
              <a:gd name="connsiteY3" fmla="*/ 1349298 h 1349298"/>
              <a:gd name="connsiteX4" fmla="*/ 337325 w 1583473"/>
              <a:gd name="connsiteY4" fmla="*/ 1349298 h 1349298"/>
              <a:gd name="connsiteX5" fmla="*/ 0 w 1583473"/>
              <a:gd name="connsiteY5" fmla="*/ 674649 h 1349298"/>
              <a:gd name="connsiteX6" fmla="*/ 77202 w 1583473"/>
              <a:gd name="connsiteY6" fmla="*/ 541691 h 1349298"/>
              <a:gd name="connsiteX7" fmla="*/ 337325 w 1583473"/>
              <a:gd name="connsiteY7" fmla="*/ 0 h 1349298"/>
              <a:gd name="connsiteX0" fmla="*/ 337325 w 1583473"/>
              <a:gd name="connsiteY0" fmla="*/ 0 h 1349298"/>
              <a:gd name="connsiteX1" fmla="*/ 1495724 w 1583473"/>
              <a:gd name="connsiteY1" fmla="*/ 552866 h 1349298"/>
              <a:gd name="connsiteX2" fmla="*/ 1583473 w 1583473"/>
              <a:gd name="connsiteY2" fmla="*/ 674649 h 1349298"/>
              <a:gd name="connsiteX3" fmla="*/ 1246149 w 1583473"/>
              <a:gd name="connsiteY3" fmla="*/ 1349298 h 1349298"/>
              <a:gd name="connsiteX4" fmla="*/ 337325 w 1583473"/>
              <a:gd name="connsiteY4" fmla="*/ 1349298 h 1349298"/>
              <a:gd name="connsiteX5" fmla="*/ 0 w 1583473"/>
              <a:gd name="connsiteY5" fmla="*/ 674649 h 1349298"/>
              <a:gd name="connsiteX6" fmla="*/ 77202 w 1583473"/>
              <a:gd name="connsiteY6" fmla="*/ 541691 h 1349298"/>
              <a:gd name="connsiteX7" fmla="*/ 337325 w 1583473"/>
              <a:gd name="connsiteY7" fmla="*/ 0 h 1349298"/>
              <a:gd name="connsiteX0" fmla="*/ 337325 w 1583473"/>
              <a:gd name="connsiteY0" fmla="*/ 0 h 1349298"/>
              <a:gd name="connsiteX1" fmla="*/ 1495724 w 1583473"/>
              <a:gd name="connsiteY1" fmla="*/ 552866 h 1349298"/>
              <a:gd name="connsiteX2" fmla="*/ 1583473 w 1583473"/>
              <a:gd name="connsiteY2" fmla="*/ 674649 h 1349298"/>
              <a:gd name="connsiteX3" fmla="*/ 1246149 w 1583473"/>
              <a:gd name="connsiteY3" fmla="*/ 1349298 h 1349298"/>
              <a:gd name="connsiteX4" fmla="*/ 337325 w 1583473"/>
              <a:gd name="connsiteY4" fmla="*/ 1349298 h 1349298"/>
              <a:gd name="connsiteX5" fmla="*/ 0 w 1583473"/>
              <a:gd name="connsiteY5" fmla="*/ 674649 h 1349298"/>
              <a:gd name="connsiteX6" fmla="*/ 77202 w 1583473"/>
              <a:gd name="connsiteY6" fmla="*/ 541691 h 1349298"/>
              <a:gd name="connsiteX7" fmla="*/ 337325 w 1583473"/>
              <a:gd name="connsiteY7" fmla="*/ 0 h 1349298"/>
              <a:gd name="connsiteX0" fmla="*/ 77202 w 1583473"/>
              <a:gd name="connsiteY0" fmla="*/ 11234 h 818841"/>
              <a:gd name="connsiteX1" fmla="*/ 1495724 w 1583473"/>
              <a:gd name="connsiteY1" fmla="*/ 22409 h 818841"/>
              <a:gd name="connsiteX2" fmla="*/ 1583473 w 1583473"/>
              <a:gd name="connsiteY2" fmla="*/ 144192 h 818841"/>
              <a:gd name="connsiteX3" fmla="*/ 1246149 w 1583473"/>
              <a:gd name="connsiteY3" fmla="*/ 818841 h 818841"/>
              <a:gd name="connsiteX4" fmla="*/ 337325 w 1583473"/>
              <a:gd name="connsiteY4" fmla="*/ 818841 h 818841"/>
              <a:gd name="connsiteX5" fmla="*/ 0 w 1583473"/>
              <a:gd name="connsiteY5" fmla="*/ 144192 h 818841"/>
              <a:gd name="connsiteX6" fmla="*/ 77202 w 1583473"/>
              <a:gd name="connsiteY6" fmla="*/ 11234 h 818841"/>
              <a:gd name="connsiteX0" fmla="*/ 77202 w 1583473"/>
              <a:gd name="connsiteY0" fmla="*/ 13990 h 821597"/>
              <a:gd name="connsiteX1" fmla="*/ 1495724 w 1583473"/>
              <a:gd name="connsiteY1" fmla="*/ 18021 h 821597"/>
              <a:gd name="connsiteX2" fmla="*/ 1583473 w 1583473"/>
              <a:gd name="connsiteY2" fmla="*/ 146948 h 821597"/>
              <a:gd name="connsiteX3" fmla="*/ 1246149 w 1583473"/>
              <a:gd name="connsiteY3" fmla="*/ 821597 h 821597"/>
              <a:gd name="connsiteX4" fmla="*/ 337325 w 1583473"/>
              <a:gd name="connsiteY4" fmla="*/ 821597 h 821597"/>
              <a:gd name="connsiteX5" fmla="*/ 0 w 1583473"/>
              <a:gd name="connsiteY5" fmla="*/ 146948 h 821597"/>
              <a:gd name="connsiteX6" fmla="*/ 77202 w 1583473"/>
              <a:gd name="connsiteY6" fmla="*/ 13990 h 821597"/>
              <a:gd name="connsiteX0" fmla="*/ 77202 w 1583473"/>
              <a:gd name="connsiteY0" fmla="*/ 7184 h 814791"/>
              <a:gd name="connsiteX1" fmla="*/ 1495724 w 1583473"/>
              <a:gd name="connsiteY1" fmla="*/ 11215 h 814791"/>
              <a:gd name="connsiteX2" fmla="*/ 1583473 w 1583473"/>
              <a:gd name="connsiteY2" fmla="*/ 140142 h 814791"/>
              <a:gd name="connsiteX3" fmla="*/ 1246149 w 1583473"/>
              <a:gd name="connsiteY3" fmla="*/ 814791 h 814791"/>
              <a:gd name="connsiteX4" fmla="*/ 337325 w 1583473"/>
              <a:gd name="connsiteY4" fmla="*/ 814791 h 814791"/>
              <a:gd name="connsiteX5" fmla="*/ 0 w 1583473"/>
              <a:gd name="connsiteY5" fmla="*/ 140142 h 814791"/>
              <a:gd name="connsiteX6" fmla="*/ 77202 w 1583473"/>
              <a:gd name="connsiteY6" fmla="*/ 7184 h 814791"/>
              <a:gd name="connsiteX0" fmla="*/ 77202 w 1583473"/>
              <a:gd name="connsiteY0" fmla="*/ 9572 h 817179"/>
              <a:gd name="connsiteX1" fmla="*/ 1495724 w 1583473"/>
              <a:gd name="connsiteY1" fmla="*/ 13603 h 817179"/>
              <a:gd name="connsiteX2" fmla="*/ 1583473 w 1583473"/>
              <a:gd name="connsiteY2" fmla="*/ 142530 h 817179"/>
              <a:gd name="connsiteX3" fmla="*/ 1246149 w 1583473"/>
              <a:gd name="connsiteY3" fmla="*/ 817179 h 817179"/>
              <a:gd name="connsiteX4" fmla="*/ 337325 w 1583473"/>
              <a:gd name="connsiteY4" fmla="*/ 817179 h 817179"/>
              <a:gd name="connsiteX5" fmla="*/ 0 w 1583473"/>
              <a:gd name="connsiteY5" fmla="*/ 142530 h 817179"/>
              <a:gd name="connsiteX6" fmla="*/ 77202 w 1583473"/>
              <a:gd name="connsiteY6" fmla="*/ 9572 h 817179"/>
              <a:gd name="connsiteX0" fmla="*/ 77202 w 1583473"/>
              <a:gd name="connsiteY0" fmla="*/ 8920 h 816527"/>
              <a:gd name="connsiteX1" fmla="*/ 1495724 w 1583473"/>
              <a:gd name="connsiteY1" fmla="*/ 15456 h 816527"/>
              <a:gd name="connsiteX2" fmla="*/ 1583473 w 1583473"/>
              <a:gd name="connsiteY2" fmla="*/ 141878 h 816527"/>
              <a:gd name="connsiteX3" fmla="*/ 1246149 w 1583473"/>
              <a:gd name="connsiteY3" fmla="*/ 816527 h 816527"/>
              <a:gd name="connsiteX4" fmla="*/ 337325 w 1583473"/>
              <a:gd name="connsiteY4" fmla="*/ 816527 h 816527"/>
              <a:gd name="connsiteX5" fmla="*/ 0 w 1583473"/>
              <a:gd name="connsiteY5" fmla="*/ 141878 h 816527"/>
              <a:gd name="connsiteX6" fmla="*/ 77202 w 1583473"/>
              <a:gd name="connsiteY6" fmla="*/ 8920 h 816527"/>
              <a:gd name="connsiteX0" fmla="*/ 77202 w 1583473"/>
              <a:gd name="connsiteY0" fmla="*/ 8920 h 816527"/>
              <a:gd name="connsiteX1" fmla="*/ 1495724 w 1583473"/>
              <a:gd name="connsiteY1" fmla="*/ 15456 h 816527"/>
              <a:gd name="connsiteX2" fmla="*/ 1583473 w 1583473"/>
              <a:gd name="connsiteY2" fmla="*/ 141878 h 816527"/>
              <a:gd name="connsiteX3" fmla="*/ 1246149 w 1583473"/>
              <a:gd name="connsiteY3" fmla="*/ 816527 h 816527"/>
              <a:gd name="connsiteX4" fmla="*/ 337325 w 1583473"/>
              <a:gd name="connsiteY4" fmla="*/ 816527 h 816527"/>
              <a:gd name="connsiteX5" fmla="*/ 0 w 1583473"/>
              <a:gd name="connsiteY5" fmla="*/ 141878 h 816527"/>
              <a:gd name="connsiteX6" fmla="*/ 77202 w 1583473"/>
              <a:gd name="connsiteY6" fmla="*/ 8920 h 816527"/>
              <a:gd name="connsiteX0" fmla="*/ 77202 w 1583473"/>
              <a:gd name="connsiteY0" fmla="*/ 11036 h 818643"/>
              <a:gd name="connsiteX1" fmla="*/ 1491337 w 1583473"/>
              <a:gd name="connsiteY1" fmla="*/ 10428 h 818643"/>
              <a:gd name="connsiteX2" fmla="*/ 1583473 w 1583473"/>
              <a:gd name="connsiteY2" fmla="*/ 143994 h 818643"/>
              <a:gd name="connsiteX3" fmla="*/ 1246149 w 1583473"/>
              <a:gd name="connsiteY3" fmla="*/ 818643 h 818643"/>
              <a:gd name="connsiteX4" fmla="*/ 337325 w 1583473"/>
              <a:gd name="connsiteY4" fmla="*/ 818643 h 818643"/>
              <a:gd name="connsiteX5" fmla="*/ 0 w 1583473"/>
              <a:gd name="connsiteY5" fmla="*/ 143994 h 818643"/>
              <a:gd name="connsiteX6" fmla="*/ 77202 w 1583473"/>
              <a:gd name="connsiteY6" fmla="*/ 11036 h 818643"/>
              <a:gd name="connsiteX0" fmla="*/ 77202 w 1583473"/>
              <a:gd name="connsiteY0" fmla="*/ 4519 h 812126"/>
              <a:gd name="connsiteX1" fmla="*/ 1491337 w 1583473"/>
              <a:gd name="connsiteY1" fmla="*/ 3911 h 812126"/>
              <a:gd name="connsiteX2" fmla="*/ 1583473 w 1583473"/>
              <a:gd name="connsiteY2" fmla="*/ 137477 h 812126"/>
              <a:gd name="connsiteX3" fmla="*/ 1246149 w 1583473"/>
              <a:gd name="connsiteY3" fmla="*/ 812126 h 812126"/>
              <a:gd name="connsiteX4" fmla="*/ 337325 w 1583473"/>
              <a:gd name="connsiteY4" fmla="*/ 812126 h 812126"/>
              <a:gd name="connsiteX5" fmla="*/ 0 w 1583473"/>
              <a:gd name="connsiteY5" fmla="*/ 137477 h 812126"/>
              <a:gd name="connsiteX6" fmla="*/ 77202 w 1583473"/>
              <a:gd name="connsiteY6" fmla="*/ 4519 h 812126"/>
              <a:gd name="connsiteX0" fmla="*/ 79394 w 1583473"/>
              <a:gd name="connsiteY0" fmla="*/ 7751 h 808215"/>
              <a:gd name="connsiteX1" fmla="*/ 1491337 w 1583473"/>
              <a:gd name="connsiteY1" fmla="*/ 0 h 808215"/>
              <a:gd name="connsiteX2" fmla="*/ 1583473 w 1583473"/>
              <a:gd name="connsiteY2" fmla="*/ 133566 h 808215"/>
              <a:gd name="connsiteX3" fmla="*/ 1246149 w 1583473"/>
              <a:gd name="connsiteY3" fmla="*/ 808215 h 808215"/>
              <a:gd name="connsiteX4" fmla="*/ 337325 w 1583473"/>
              <a:gd name="connsiteY4" fmla="*/ 808215 h 808215"/>
              <a:gd name="connsiteX5" fmla="*/ 0 w 1583473"/>
              <a:gd name="connsiteY5" fmla="*/ 133566 h 808215"/>
              <a:gd name="connsiteX6" fmla="*/ 79394 w 1583473"/>
              <a:gd name="connsiteY6" fmla="*/ 7751 h 808215"/>
              <a:gd name="connsiteX0" fmla="*/ 68425 w 1583473"/>
              <a:gd name="connsiteY0" fmla="*/ 10132 h 808215"/>
              <a:gd name="connsiteX1" fmla="*/ 1491337 w 1583473"/>
              <a:gd name="connsiteY1" fmla="*/ 0 h 808215"/>
              <a:gd name="connsiteX2" fmla="*/ 1583473 w 1583473"/>
              <a:gd name="connsiteY2" fmla="*/ 133566 h 808215"/>
              <a:gd name="connsiteX3" fmla="*/ 1246149 w 1583473"/>
              <a:gd name="connsiteY3" fmla="*/ 808215 h 808215"/>
              <a:gd name="connsiteX4" fmla="*/ 337325 w 1583473"/>
              <a:gd name="connsiteY4" fmla="*/ 808215 h 808215"/>
              <a:gd name="connsiteX5" fmla="*/ 0 w 1583473"/>
              <a:gd name="connsiteY5" fmla="*/ 133566 h 808215"/>
              <a:gd name="connsiteX6" fmla="*/ 68425 w 1583473"/>
              <a:gd name="connsiteY6" fmla="*/ 10132 h 808215"/>
              <a:gd name="connsiteX0" fmla="*/ 68425 w 1583473"/>
              <a:gd name="connsiteY0" fmla="*/ 2988 h 801071"/>
              <a:gd name="connsiteX1" fmla="*/ 1486950 w 1583473"/>
              <a:gd name="connsiteY1" fmla="*/ 0 h 801071"/>
              <a:gd name="connsiteX2" fmla="*/ 1583473 w 1583473"/>
              <a:gd name="connsiteY2" fmla="*/ 126422 h 801071"/>
              <a:gd name="connsiteX3" fmla="*/ 1246149 w 1583473"/>
              <a:gd name="connsiteY3" fmla="*/ 801071 h 801071"/>
              <a:gd name="connsiteX4" fmla="*/ 337325 w 1583473"/>
              <a:gd name="connsiteY4" fmla="*/ 801071 h 801071"/>
              <a:gd name="connsiteX5" fmla="*/ 0 w 1583473"/>
              <a:gd name="connsiteY5" fmla="*/ 126422 h 801071"/>
              <a:gd name="connsiteX6" fmla="*/ 68425 w 1583473"/>
              <a:gd name="connsiteY6" fmla="*/ 2988 h 801071"/>
              <a:gd name="connsiteX0" fmla="*/ 68425 w 1583473"/>
              <a:gd name="connsiteY0" fmla="*/ 2988 h 801071"/>
              <a:gd name="connsiteX1" fmla="*/ 1486950 w 1583473"/>
              <a:gd name="connsiteY1" fmla="*/ 0 h 801071"/>
              <a:gd name="connsiteX2" fmla="*/ 1583473 w 1583473"/>
              <a:gd name="connsiteY2" fmla="*/ 126422 h 801071"/>
              <a:gd name="connsiteX3" fmla="*/ 1246149 w 1583473"/>
              <a:gd name="connsiteY3" fmla="*/ 801071 h 801071"/>
              <a:gd name="connsiteX4" fmla="*/ 337325 w 1583473"/>
              <a:gd name="connsiteY4" fmla="*/ 801071 h 801071"/>
              <a:gd name="connsiteX5" fmla="*/ 0 w 1583473"/>
              <a:gd name="connsiteY5" fmla="*/ 126422 h 801071"/>
              <a:gd name="connsiteX6" fmla="*/ 68425 w 1583473"/>
              <a:gd name="connsiteY6" fmla="*/ 2988 h 801071"/>
              <a:gd name="connsiteX0" fmla="*/ 68425 w 1583473"/>
              <a:gd name="connsiteY0" fmla="*/ 8 h 798091"/>
              <a:gd name="connsiteX1" fmla="*/ 1514046 w 1583473"/>
              <a:gd name="connsiteY1" fmla="*/ 19245 h 798091"/>
              <a:gd name="connsiteX2" fmla="*/ 1583473 w 1583473"/>
              <a:gd name="connsiteY2" fmla="*/ 123442 h 798091"/>
              <a:gd name="connsiteX3" fmla="*/ 1246149 w 1583473"/>
              <a:gd name="connsiteY3" fmla="*/ 798091 h 798091"/>
              <a:gd name="connsiteX4" fmla="*/ 337325 w 1583473"/>
              <a:gd name="connsiteY4" fmla="*/ 798091 h 798091"/>
              <a:gd name="connsiteX5" fmla="*/ 0 w 1583473"/>
              <a:gd name="connsiteY5" fmla="*/ 123442 h 798091"/>
              <a:gd name="connsiteX6" fmla="*/ 68425 w 1583473"/>
              <a:gd name="connsiteY6" fmla="*/ 8 h 798091"/>
              <a:gd name="connsiteX0" fmla="*/ 70887 w 1583473"/>
              <a:gd name="connsiteY0" fmla="*/ 11 h 781426"/>
              <a:gd name="connsiteX1" fmla="*/ 1514046 w 1583473"/>
              <a:gd name="connsiteY1" fmla="*/ 2580 h 781426"/>
              <a:gd name="connsiteX2" fmla="*/ 1583473 w 1583473"/>
              <a:gd name="connsiteY2" fmla="*/ 106777 h 781426"/>
              <a:gd name="connsiteX3" fmla="*/ 1246149 w 1583473"/>
              <a:gd name="connsiteY3" fmla="*/ 781426 h 781426"/>
              <a:gd name="connsiteX4" fmla="*/ 337325 w 1583473"/>
              <a:gd name="connsiteY4" fmla="*/ 781426 h 781426"/>
              <a:gd name="connsiteX5" fmla="*/ 0 w 1583473"/>
              <a:gd name="connsiteY5" fmla="*/ 106777 h 781426"/>
              <a:gd name="connsiteX6" fmla="*/ 70887 w 1583473"/>
              <a:gd name="connsiteY6" fmla="*/ 11 h 781426"/>
              <a:gd name="connsiteX0" fmla="*/ 56108 w 1583473"/>
              <a:gd name="connsiteY0" fmla="*/ 11 h 781426"/>
              <a:gd name="connsiteX1" fmla="*/ 1514046 w 1583473"/>
              <a:gd name="connsiteY1" fmla="*/ 2580 h 781426"/>
              <a:gd name="connsiteX2" fmla="*/ 1583473 w 1583473"/>
              <a:gd name="connsiteY2" fmla="*/ 106777 h 781426"/>
              <a:gd name="connsiteX3" fmla="*/ 1246149 w 1583473"/>
              <a:gd name="connsiteY3" fmla="*/ 781426 h 781426"/>
              <a:gd name="connsiteX4" fmla="*/ 337325 w 1583473"/>
              <a:gd name="connsiteY4" fmla="*/ 781426 h 781426"/>
              <a:gd name="connsiteX5" fmla="*/ 0 w 1583473"/>
              <a:gd name="connsiteY5" fmla="*/ 106777 h 781426"/>
              <a:gd name="connsiteX6" fmla="*/ 56108 w 1583473"/>
              <a:gd name="connsiteY6" fmla="*/ 11 h 781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83473" h="781426">
                <a:moveTo>
                  <a:pt x="56108" y="11"/>
                </a:moveTo>
                <a:lnTo>
                  <a:pt x="1514046" y="2580"/>
                </a:lnTo>
                <a:cubicBezTo>
                  <a:pt x="1557920" y="63471"/>
                  <a:pt x="1538137" y="40783"/>
                  <a:pt x="1583473" y="106777"/>
                </a:cubicBezTo>
                <a:lnTo>
                  <a:pt x="1246149" y="781426"/>
                </a:lnTo>
                <a:lnTo>
                  <a:pt x="337325" y="781426"/>
                </a:lnTo>
                <a:lnTo>
                  <a:pt x="0" y="106777"/>
                </a:lnTo>
                <a:cubicBezTo>
                  <a:pt x="25734" y="62458"/>
                  <a:pt x="54185" y="-914"/>
                  <a:pt x="56108" y="11"/>
                </a:cubicBezTo>
                <a:close/>
              </a:path>
            </a:pathLst>
          </a:custGeom>
          <a:gradFill>
            <a:gsLst>
              <a:gs pos="0">
                <a:schemeClr val="bg2">
                  <a:lumMod val="25000"/>
                </a:schemeClr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  <a:lin ang="8400000" scaled="0"/>
          </a:gradFill>
          <a:ln/>
          <a:scene3d>
            <a:camera prst="orthographicFront"/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 smtClean="0">
              <a:solidFill>
                <a:schemeClr val="tx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fld id="{ACF4D067-4ADC-4E44-A8E1-EC6D134DA828}" type="datetimeFigureOut">
              <a:rPr lang="en-US" smtClean="0"/>
              <a:pPr/>
              <a:t>5/12/2016</a:t>
            </a:fld>
            <a:endParaRPr lang="en-US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4D067-4ADC-4E44-A8E1-EC6D134DA828}" type="datetimeFigureOut">
              <a:rPr lang="en-US" smtClean="0"/>
              <a:pPr/>
              <a:t>5/12/2016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7F96F-1D34-4AD8-A324-DDD9B7126D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102393" y="1"/>
            <a:ext cx="9041607" cy="1349298"/>
          </a:xfrm>
          <a:prstGeom prst="rect">
            <a:avLst/>
          </a:prstGeom>
          <a:ln>
            <a:noFill/>
          </a:ln>
          <a:effectLst>
            <a:outerShdw blurRad="101600" dist="63500" dir="36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 smtClean="0">
              <a:solidFill>
                <a:schemeClr val="tx1"/>
              </a:solidFill>
            </a:endParaRPr>
          </a:p>
        </p:txBody>
      </p:sp>
      <p:sp>
        <p:nvSpPr>
          <p:cNvPr id="10" name="Hexagon 9"/>
          <p:cNvSpPr/>
          <p:nvPr userDrawn="1"/>
        </p:nvSpPr>
        <p:spPr>
          <a:xfrm rot="16200000">
            <a:off x="-344873" y="336611"/>
            <a:ext cx="1345725" cy="672494"/>
          </a:xfrm>
          <a:custGeom>
            <a:avLst/>
            <a:gdLst>
              <a:gd name="connsiteX0" fmla="*/ 0 w 1583473"/>
              <a:gd name="connsiteY0" fmla="*/ 674649 h 1349298"/>
              <a:gd name="connsiteX1" fmla="*/ 337325 w 1583473"/>
              <a:gd name="connsiteY1" fmla="*/ 0 h 1349298"/>
              <a:gd name="connsiteX2" fmla="*/ 1246149 w 1583473"/>
              <a:gd name="connsiteY2" fmla="*/ 0 h 1349298"/>
              <a:gd name="connsiteX3" fmla="*/ 1583473 w 1583473"/>
              <a:gd name="connsiteY3" fmla="*/ 674649 h 1349298"/>
              <a:gd name="connsiteX4" fmla="*/ 1246149 w 1583473"/>
              <a:gd name="connsiteY4" fmla="*/ 1349298 h 1349298"/>
              <a:gd name="connsiteX5" fmla="*/ 337325 w 1583473"/>
              <a:gd name="connsiteY5" fmla="*/ 1349298 h 1349298"/>
              <a:gd name="connsiteX6" fmla="*/ 0 w 1583473"/>
              <a:gd name="connsiteY6" fmla="*/ 674649 h 1349298"/>
              <a:gd name="connsiteX0" fmla="*/ 337325 w 1583473"/>
              <a:gd name="connsiteY0" fmla="*/ 0 h 1349298"/>
              <a:gd name="connsiteX1" fmla="*/ 1246149 w 1583473"/>
              <a:gd name="connsiteY1" fmla="*/ 0 h 1349298"/>
              <a:gd name="connsiteX2" fmla="*/ 1583473 w 1583473"/>
              <a:gd name="connsiteY2" fmla="*/ 674649 h 1349298"/>
              <a:gd name="connsiteX3" fmla="*/ 1246149 w 1583473"/>
              <a:gd name="connsiteY3" fmla="*/ 1349298 h 1349298"/>
              <a:gd name="connsiteX4" fmla="*/ 337325 w 1583473"/>
              <a:gd name="connsiteY4" fmla="*/ 1349298 h 1349298"/>
              <a:gd name="connsiteX5" fmla="*/ 0 w 1583473"/>
              <a:gd name="connsiteY5" fmla="*/ 674649 h 1349298"/>
              <a:gd name="connsiteX0" fmla="*/ 337325 w 1583473"/>
              <a:gd name="connsiteY0" fmla="*/ 0 h 1349298"/>
              <a:gd name="connsiteX1" fmla="*/ 1246149 w 1583473"/>
              <a:gd name="connsiteY1" fmla="*/ 0 h 1349298"/>
              <a:gd name="connsiteX2" fmla="*/ 1583473 w 1583473"/>
              <a:gd name="connsiteY2" fmla="*/ 674649 h 1349298"/>
              <a:gd name="connsiteX3" fmla="*/ 1246149 w 1583473"/>
              <a:gd name="connsiteY3" fmla="*/ 1349298 h 1349298"/>
              <a:gd name="connsiteX4" fmla="*/ 337325 w 1583473"/>
              <a:gd name="connsiteY4" fmla="*/ 1349298 h 1349298"/>
              <a:gd name="connsiteX5" fmla="*/ 0 w 1583473"/>
              <a:gd name="connsiteY5" fmla="*/ 674649 h 1349298"/>
              <a:gd name="connsiteX6" fmla="*/ 77202 w 1583473"/>
              <a:gd name="connsiteY6" fmla="*/ 541691 h 1349298"/>
              <a:gd name="connsiteX7" fmla="*/ 337325 w 1583473"/>
              <a:gd name="connsiteY7" fmla="*/ 0 h 1349298"/>
              <a:gd name="connsiteX0" fmla="*/ 337325 w 1583473"/>
              <a:gd name="connsiteY0" fmla="*/ 0 h 1349298"/>
              <a:gd name="connsiteX1" fmla="*/ 1246149 w 1583473"/>
              <a:gd name="connsiteY1" fmla="*/ 0 h 1349298"/>
              <a:gd name="connsiteX2" fmla="*/ 1583473 w 1583473"/>
              <a:gd name="connsiteY2" fmla="*/ 674649 h 1349298"/>
              <a:gd name="connsiteX3" fmla="*/ 1246149 w 1583473"/>
              <a:gd name="connsiteY3" fmla="*/ 1349298 h 1349298"/>
              <a:gd name="connsiteX4" fmla="*/ 337325 w 1583473"/>
              <a:gd name="connsiteY4" fmla="*/ 1349298 h 1349298"/>
              <a:gd name="connsiteX5" fmla="*/ 0 w 1583473"/>
              <a:gd name="connsiteY5" fmla="*/ 674649 h 1349298"/>
              <a:gd name="connsiteX6" fmla="*/ 77202 w 1583473"/>
              <a:gd name="connsiteY6" fmla="*/ 541691 h 1349298"/>
              <a:gd name="connsiteX7" fmla="*/ 337325 w 1583473"/>
              <a:gd name="connsiteY7" fmla="*/ 0 h 1349298"/>
              <a:gd name="connsiteX0" fmla="*/ 337325 w 1583473"/>
              <a:gd name="connsiteY0" fmla="*/ 0 h 1349298"/>
              <a:gd name="connsiteX1" fmla="*/ 1246149 w 1583473"/>
              <a:gd name="connsiteY1" fmla="*/ 0 h 1349298"/>
              <a:gd name="connsiteX2" fmla="*/ 1583473 w 1583473"/>
              <a:gd name="connsiteY2" fmla="*/ 674649 h 1349298"/>
              <a:gd name="connsiteX3" fmla="*/ 1246149 w 1583473"/>
              <a:gd name="connsiteY3" fmla="*/ 1349298 h 1349298"/>
              <a:gd name="connsiteX4" fmla="*/ 337325 w 1583473"/>
              <a:gd name="connsiteY4" fmla="*/ 1349298 h 1349298"/>
              <a:gd name="connsiteX5" fmla="*/ 0 w 1583473"/>
              <a:gd name="connsiteY5" fmla="*/ 674649 h 1349298"/>
              <a:gd name="connsiteX6" fmla="*/ 77202 w 1583473"/>
              <a:gd name="connsiteY6" fmla="*/ 541691 h 1349298"/>
              <a:gd name="connsiteX7" fmla="*/ 337325 w 1583473"/>
              <a:gd name="connsiteY7" fmla="*/ 0 h 1349298"/>
              <a:gd name="connsiteX0" fmla="*/ 337325 w 1583473"/>
              <a:gd name="connsiteY0" fmla="*/ 0 h 1349298"/>
              <a:gd name="connsiteX1" fmla="*/ 1246149 w 1583473"/>
              <a:gd name="connsiteY1" fmla="*/ 0 h 1349298"/>
              <a:gd name="connsiteX2" fmla="*/ 1467202 w 1583473"/>
              <a:gd name="connsiteY2" fmla="*/ 448091 h 1349298"/>
              <a:gd name="connsiteX3" fmla="*/ 1583473 w 1583473"/>
              <a:gd name="connsiteY3" fmla="*/ 674649 h 1349298"/>
              <a:gd name="connsiteX4" fmla="*/ 1246149 w 1583473"/>
              <a:gd name="connsiteY4" fmla="*/ 1349298 h 1349298"/>
              <a:gd name="connsiteX5" fmla="*/ 337325 w 1583473"/>
              <a:gd name="connsiteY5" fmla="*/ 1349298 h 1349298"/>
              <a:gd name="connsiteX6" fmla="*/ 0 w 1583473"/>
              <a:gd name="connsiteY6" fmla="*/ 674649 h 1349298"/>
              <a:gd name="connsiteX7" fmla="*/ 77202 w 1583473"/>
              <a:gd name="connsiteY7" fmla="*/ 541691 h 1349298"/>
              <a:gd name="connsiteX8" fmla="*/ 337325 w 1583473"/>
              <a:gd name="connsiteY8" fmla="*/ 0 h 1349298"/>
              <a:gd name="connsiteX0" fmla="*/ 337325 w 1583473"/>
              <a:gd name="connsiteY0" fmla="*/ 0 h 1349298"/>
              <a:gd name="connsiteX1" fmla="*/ 1246149 w 1583473"/>
              <a:gd name="connsiteY1" fmla="*/ 0 h 1349298"/>
              <a:gd name="connsiteX2" fmla="*/ 1467202 w 1583473"/>
              <a:gd name="connsiteY2" fmla="*/ 448091 h 1349298"/>
              <a:gd name="connsiteX3" fmla="*/ 1583473 w 1583473"/>
              <a:gd name="connsiteY3" fmla="*/ 674649 h 1349298"/>
              <a:gd name="connsiteX4" fmla="*/ 1246149 w 1583473"/>
              <a:gd name="connsiteY4" fmla="*/ 1349298 h 1349298"/>
              <a:gd name="connsiteX5" fmla="*/ 337325 w 1583473"/>
              <a:gd name="connsiteY5" fmla="*/ 1349298 h 1349298"/>
              <a:gd name="connsiteX6" fmla="*/ 0 w 1583473"/>
              <a:gd name="connsiteY6" fmla="*/ 674649 h 1349298"/>
              <a:gd name="connsiteX7" fmla="*/ 77202 w 1583473"/>
              <a:gd name="connsiteY7" fmla="*/ 541691 h 1349298"/>
              <a:gd name="connsiteX8" fmla="*/ 337325 w 1583473"/>
              <a:gd name="connsiteY8" fmla="*/ 0 h 1349298"/>
              <a:gd name="connsiteX0" fmla="*/ 337325 w 1583473"/>
              <a:gd name="connsiteY0" fmla="*/ 0 h 1349298"/>
              <a:gd name="connsiteX1" fmla="*/ 1246149 w 1583473"/>
              <a:gd name="connsiteY1" fmla="*/ 0 h 1349298"/>
              <a:gd name="connsiteX2" fmla="*/ 1467202 w 1583473"/>
              <a:gd name="connsiteY2" fmla="*/ 448091 h 1349298"/>
              <a:gd name="connsiteX3" fmla="*/ 1583473 w 1583473"/>
              <a:gd name="connsiteY3" fmla="*/ 674649 h 1349298"/>
              <a:gd name="connsiteX4" fmla="*/ 1246149 w 1583473"/>
              <a:gd name="connsiteY4" fmla="*/ 1349298 h 1349298"/>
              <a:gd name="connsiteX5" fmla="*/ 337325 w 1583473"/>
              <a:gd name="connsiteY5" fmla="*/ 1349298 h 1349298"/>
              <a:gd name="connsiteX6" fmla="*/ 0 w 1583473"/>
              <a:gd name="connsiteY6" fmla="*/ 674649 h 1349298"/>
              <a:gd name="connsiteX7" fmla="*/ 77202 w 1583473"/>
              <a:gd name="connsiteY7" fmla="*/ 541691 h 1349298"/>
              <a:gd name="connsiteX8" fmla="*/ 337325 w 1583473"/>
              <a:gd name="connsiteY8" fmla="*/ 0 h 1349298"/>
              <a:gd name="connsiteX0" fmla="*/ 337325 w 1583473"/>
              <a:gd name="connsiteY0" fmla="*/ 0 h 1349298"/>
              <a:gd name="connsiteX1" fmla="*/ 1246149 w 1583473"/>
              <a:gd name="connsiteY1" fmla="*/ 0 h 1349298"/>
              <a:gd name="connsiteX2" fmla="*/ 1467202 w 1583473"/>
              <a:gd name="connsiteY2" fmla="*/ 448091 h 1349298"/>
              <a:gd name="connsiteX3" fmla="*/ 1583473 w 1583473"/>
              <a:gd name="connsiteY3" fmla="*/ 674649 h 1349298"/>
              <a:gd name="connsiteX4" fmla="*/ 1246149 w 1583473"/>
              <a:gd name="connsiteY4" fmla="*/ 1349298 h 1349298"/>
              <a:gd name="connsiteX5" fmla="*/ 337325 w 1583473"/>
              <a:gd name="connsiteY5" fmla="*/ 1349298 h 1349298"/>
              <a:gd name="connsiteX6" fmla="*/ 0 w 1583473"/>
              <a:gd name="connsiteY6" fmla="*/ 674649 h 1349298"/>
              <a:gd name="connsiteX7" fmla="*/ 77202 w 1583473"/>
              <a:gd name="connsiteY7" fmla="*/ 541691 h 1349298"/>
              <a:gd name="connsiteX8" fmla="*/ 337325 w 1583473"/>
              <a:gd name="connsiteY8" fmla="*/ 0 h 1349298"/>
              <a:gd name="connsiteX0" fmla="*/ 337325 w 1583473"/>
              <a:gd name="connsiteY0" fmla="*/ 0 h 1349298"/>
              <a:gd name="connsiteX1" fmla="*/ 1467202 w 1583473"/>
              <a:gd name="connsiteY1" fmla="*/ 448091 h 1349298"/>
              <a:gd name="connsiteX2" fmla="*/ 1583473 w 1583473"/>
              <a:gd name="connsiteY2" fmla="*/ 674649 h 1349298"/>
              <a:gd name="connsiteX3" fmla="*/ 1246149 w 1583473"/>
              <a:gd name="connsiteY3" fmla="*/ 1349298 h 1349298"/>
              <a:gd name="connsiteX4" fmla="*/ 337325 w 1583473"/>
              <a:gd name="connsiteY4" fmla="*/ 1349298 h 1349298"/>
              <a:gd name="connsiteX5" fmla="*/ 0 w 1583473"/>
              <a:gd name="connsiteY5" fmla="*/ 674649 h 1349298"/>
              <a:gd name="connsiteX6" fmla="*/ 77202 w 1583473"/>
              <a:gd name="connsiteY6" fmla="*/ 541691 h 1349298"/>
              <a:gd name="connsiteX7" fmla="*/ 337325 w 1583473"/>
              <a:gd name="connsiteY7" fmla="*/ 0 h 1349298"/>
              <a:gd name="connsiteX0" fmla="*/ 337325 w 1583473"/>
              <a:gd name="connsiteY0" fmla="*/ 0 h 1349298"/>
              <a:gd name="connsiteX1" fmla="*/ 1480366 w 1583473"/>
              <a:gd name="connsiteY1" fmla="*/ 540960 h 1349298"/>
              <a:gd name="connsiteX2" fmla="*/ 1583473 w 1583473"/>
              <a:gd name="connsiteY2" fmla="*/ 674649 h 1349298"/>
              <a:gd name="connsiteX3" fmla="*/ 1246149 w 1583473"/>
              <a:gd name="connsiteY3" fmla="*/ 1349298 h 1349298"/>
              <a:gd name="connsiteX4" fmla="*/ 337325 w 1583473"/>
              <a:gd name="connsiteY4" fmla="*/ 1349298 h 1349298"/>
              <a:gd name="connsiteX5" fmla="*/ 0 w 1583473"/>
              <a:gd name="connsiteY5" fmla="*/ 674649 h 1349298"/>
              <a:gd name="connsiteX6" fmla="*/ 77202 w 1583473"/>
              <a:gd name="connsiteY6" fmla="*/ 541691 h 1349298"/>
              <a:gd name="connsiteX7" fmla="*/ 337325 w 1583473"/>
              <a:gd name="connsiteY7" fmla="*/ 0 h 1349298"/>
              <a:gd name="connsiteX0" fmla="*/ 337325 w 1583473"/>
              <a:gd name="connsiteY0" fmla="*/ 0 h 1349298"/>
              <a:gd name="connsiteX1" fmla="*/ 1495724 w 1583473"/>
              <a:gd name="connsiteY1" fmla="*/ 552866 h 1349298"/>
              <a:gd name="connsiteX2" fmla="*/ 1583473 w 1583473"/>
              <a:gd name="connsiteY2" fmla="*/ 674649 h 1349298"/>
              <a:gd name="connsiteX3" fmla="*/ 1246149 w 1583473"/>
              <a:gd name="connsiteY3" fmla="*/ 1349298 h 1349298"/>
              <a:gd name="connsiteX4" fmla="*/ 337325 w 1583473"/>
              <a:gd name="connsiteY4" fmla="*/ 1349298 h 1349298"/>
              <a:gd name="connsiteX5" fmla="*/ 0 w 1583473"/>
              <a:gd name="connsiteY5" fmla="*/ 674649 h 1349298"/>
              <a:gd name="connsiteX6" fmla="*/ 77202 w 1583473"/>
              <a:gd name="connsiteY6" fmla="*/ 541691 h 1349298"/>
              <a:gd name="connsiteX7" fmla="*/ 337325 w 1583473"/>
              <a:gd name="connsiteY7" fmla="*/ 0 h 1349298"/>
              <a:gd name="connsiteX0" fmla="*/ 337325 w 1583473"/>
              <a:gd name="connsiteY0" fmla="*/ 0 h 1349298"/>
              <a:gd name="connsiteX1" fmla="*/ 1495724 w 1583473"/>
              <a:gd name="connsiteY1" fmla="*/ 552866 h 1349298"/>
              <a:gd name="connsiteX2" fmla="*/ 1583473 w 1583473"/>
              <a:gd name="connsiteY2" fmla="*/ 674649 h 1349298"/>
              <a:gd name="connsiteX3" fmla="*/ 1246149 w 1583473"/>
              <a:gd name="connsiteY3" fmla="*/ 1349298 h 1349298"/>
              <a:gd name="connsiteX4" fmla="*/ 337325 w 1583473"/>
              <a:gd name="connsiteY4" fmla="*/ 1349298 h 1349298"/>
              <a:gd name="connsiteX5" fmla="*/ 0 w 1583473"/>
              <a:gd name="connsiteY5" fmla="*/ 674649 h 1349298"/>
              <a:gd name="connsiteX6" fmla="*/ 77202 w 1583473"/>
              <a:gd name="connsiteY6" fmla="*/ 541691 h 1349298"/>
              <a:gd name="connsiteX7" fmla="*/ 337325 w 1583473"/>
              <a:gd name="connsiteY7" fmla="*/ 0 h 1349298"/>
              <a:gd name="connsiteX0" fmla="*/ 337325 w 1583473"/>
              <a:gd name="connsiteY0" fmla="*/ 0 h 1349298"/>
              <a:gd name="connsiteX1" fmla="*/ 1495724 w 1583473"/>
              <a:gd name="connsiteY1" fmla="*/ 552866 h 1349298"/>
              <a:gd name="connsiteX2" fmla="*/ 1583473 w 1583473"/>
              <a:gd name="connsiteY2" fmla="*/ 674649 h 1349298"/>
              <a:gd name="connsiteX3" fmla="*/ 1246149 w 1583473"/>
              <a:gd name="connsiteY3" fmla="*/ 1349298 h 1349298"/>
              <a:gd name="connsiteX4" fmla="*/ 337325 w 1583473"/>
              <a:gd name="connsiteY4" fmla="*/ 1349298 h 1349298"/>
              <a:gd name="connsiteX5" fmla="*/ 0 w 1583473"/>
              <a:gd name="connsiteY5" fmla="*/ 674649 h 1349298"/>
              <a:gd name="connsiteX6" fmla="*/ 77202 w 1583473"/>
              <a:gd name="connsiteY6" fmla="*/ 541691 h 1349298"/>
              <a:gd name="connsiteX7" fmla="*/ 337325 w 1583473"/>
              <a:gd name="connsiteY7" fmla="*/ 0 h 1349298"/>
              <a:gd name="connsiteX0" fmla="*/ 77202 w 1583473"/>
              <a:gd name="connsiteY0" fmla="*/ 11234 h 818841"/>
              <a:gd name="connsiteX1" fmla="*/ 1495724 w 1583473"/>
              <a:gd name="connsiteY1" fmla="*/ 22409 h 818841"/>
              <a:gd name="connsiteX2" fmla="*/ 1583473 w 1583473"/>
              <a:gd name="connsiteY2" fmla="*/ 144192 h 818841"/>
              <a:gd name="connsiteX3" fmla="*/ 1246149 w 1583473"/>
              <a:gd name="connsiteY3" fmla="*/ 818841 h 818841"/>
              <a:gd name="connsiteX4" fmla="*/ 337325 w 1583473"/>
              <a:gd name="connsiteY4" fmla="*/ 818841 h 818841"/>
              <a:gd name="connsiteX5" fmla="*/ 0 w 1583473"/>
              <a:gd name="connsiteY5" fmla="*/ 144192 h 818841"/>
              <a:gd name="connsiteX6" fmla="*/ 77202 w 1583473"/>
              <a:gd name="connsiteY6" fmla="*/ 11234 h 818841"/>
              <a:gd name="connsiteX0" fmla="*/ 77202 w 1583473"/>
              <a:gd name="connsiteY0" fmla="*/ 13990 h 821597"/>
              <a:gd name="connsiteX1" fmla="*/ 1495724 w 1583473"/>
              <a:gd name="connsiteY1" fmla="*/ 18021 h 821597"/>
              <a:gd name="connsiteX2" fmla="*/ 1583473 w 1583473"/>
              <a:gd name="connsiteY2" fmla="*/ 146948 h 821597"/>
              <a:gd name="connsiteX3" fmla="*/ 1246149 w 1583473"/>
              <a:gd name="connsiteY3" fmla="*/ 821597 h 821597"/>
              <a:gd name="connsiteX4" fmla="*/ 337325 w 1583473"/>
              <a:gd name="connsiteY4" fmla="*/ 821597 h 821597"/>
              <a:gd name="connsiteX5" fmla="*/ 0 w 1583473"/>
              <a:gd name="connsiteY5" fmla="*/ 146948 h 821597"/>
              <a:gd name="connsiteX6" fmla="*/ 77202 w 1583473"/>
              <a:gd name="connsiteY6" fmla="*/ 13990 h 821597"/>
              <a:gd name="connsiteX0" fmla="*/ 77202 w 1583473"/>
              <a:gd name="connsiteY0" fmla="*/ 7184 h 814791"/>
              <a:gd name="connsiteX1" fmla="*/ 1495724 w 1583473"/>
              <a:gd name="connsiteY1" fmla="*/ 11215 h 814791"/>
              <a:gd name="connsiteX2" fmla="*/ 1583473 w 1583473"/>
              <a:gd name="connsiteY2" fmla="*/ 140142 h 814791"/>
              <a:gd name="connsiteX3" fmla="*/ 1246149 w 1583473"/>
              <a:gd name="connsiteY3" fmla="*/ 814791 h 814791"/>
              <a:gd name="connsiteX4" fmla="*/ 337325 w 1583473"/>
              <a:gd name="connsiteY4" fmla="*/ 814791 h 814791"/>
              <a:gd name="connsiteX5" fmla="*/ 0 w 1583473"/>
              <a:gd name="connsiteY5" fmla="*/ 140142 h 814791"/>
              <a:gd name="connsiteX6" fmla="*/ 77202 w 1583473"/>
              <a:gd name="connsiteY6" fmla="*/ 7184 h 814791"/>
              <a:gd name="connsiteX0" fmla="*/ 77202 w 1583473"/>
              <a:gd name="connsiteY0" fmla="*/ 9572 h 817179"/>
              <a:gd name="connsiteX1" fmla="*/ 1495724 w 1583473"/>
              <a:gd name="connsiteY1" fmla="*/ 13603 h 817179"/>
              <a:gd name="connsiteX2" fmla="*/ 1583473 w 1583473"/>
              <a:gd name="connsiteY2" fmla="*/ 142530 h 817179"/>
              <a:gd name="connsiteX3" fmla="*/ 1246149 w 1583473"/>
              <a:gd name="connsiteY3" fmla="*/ 817179 h 817179"/>
              <a:gd name="connsiteX4" fmla="*/ 337325 w 1583473"/>
              <a:gd name="connsiteY4" fmla="*/ 817179 h 817179"/>
              <a:gd name="connsiteX5" fmla="*/ 0 w 1583473"/>
              <a:gd name="connsiteY5" fmla="*/ 142530 h 817179"/>
              <a:gd name="connsiteX6" fmla="*/ 77202 w 1583473"/>
              <a:gd name="connsiteY6" fmla="*/ 9572 h 817179"/>
              <a:gd name="connsiteX0" fmla="*/ 77202 w 1583473"/>
              <a:gd name="connsiteY0" fmla="*/ 8920 h 816527"/>
              <a:gd name="connsiteX1" fmla="*/ 1495724 w 1583473"/>
              <a:gd name="connsiteY1" fmla="*/ 15456 h 816527"/>
              <a:gd name="connsiteX2" fmla="*/ 1583473 w 1583473"/>
              <a:gd name="connsiteY2" fmla="*/ 141878 h 816527"/>
              <a:gd name="connsiteX3" fmla="*/ 1246149 w 1583473"/>
              <a:gd name="connsiteY3" fmla="*/ 816527 h 816527"/>
              <a:gd name="connsiteX4" fmla="*/ 337325 w 1583473"/>
              <a:gd name="connsiteY4" fmla="*/ 816527 h 816527"/>
              <a:gd name="connsiteX5" fmla="*/ 0 w 1583473"/>
              <a:gd name="connsiteY5" fmla="*/ 141878 h 816527"/>
              <a:gd name="connsiteX6" fmla="*/ 77202 w 1583473"/>
              <a:gd name="connsiteY6" fmla="*/ 8920 h 816527"/>
              <a:gd name="connsiteX0" fmla="*/ 77202 w 1583473"/>
              <a:gd name="connsiteY0" fmla="*/ 8920 h 816527"/>
              <a:gd name="connsiteX1" fmla="*/ 1495724 w 1583473"/>
              <a:gd name="connsiteY1" fmla="*/ 15456 h 816527"/>
              <a:gd name="connsiteX2" fmla="*/ 1583473 w 1583473"/>
              <a:gd name="connsiteY2" fmla="*/ 141878 h 816527"/>
              <a:gd name="connsiteX3" fmla="*/ 1246149 w 1583473"/>
              <a:gd name="connsiteY3" fmla="*/ 816527 h 816527"/>
              <a:gd name="connsiteX4" fmla="*/ 337325 w 1583473"/>
              <a:gd name="connsiteY4" fmla="*/ 816527 h 816527"/>
              <a:gd name="connsiteX5" fmla="*/ 0 w 1583473"/>
              <a:gd name="connsiteY5" fmla="*/ 141878 h 816527"/>
              <a:gd name="connsiteX6" fmla="*/ 77202 w 1583473"/>
              <a:gd name="connsiteY6" fmla="*/ 8920 h 816527"/>
              <a:gd name="connsiteX0" fmla="*/ 77202 w 1583473"/>
              <a:gd name="connsiteY0" fmla="*/ 11036 h 818643"/>
              <a:gd name="connsiteX1" fmla="*/ 1491337 w 1583473"/>
              <a:gd name="connsiteY1" fmla="*/ 10428 h 818643"/>
              <a:gd name="connsiteX2" fmla="*/ 1583473 w 1583473"/>
              <a:gd name="connsiteY2" fmla="*/ 143994 h 818643"/>
              <a:gd name="connsiteX3" fmla="*/ 1246149 w 1583473"/>
              <a:gd name="connsiteY3" fmla="*/ 818643 h 818643"/>
              <a:gd name="connsiteX4" fmla="*/ 337325 w 1583473"/>
              <a:gd name="connsiteY4" fmla="*/ 818643 h 818643"/>
              <a:gd name="connsiteX5" fmla="*/ 0 w 1583473"/>
              <a:gd name="connsiteY5" fmla="*/ 143994 h 818643"/>
              <a:gd name="connsiteX6" fmla="*/ 77202 w 1583473"/>
              <a:gd name="connsiteY6" fmla="*/ 11036 h 818643"/>
              <a:gd name="connsiteX0" fmla="*/ 77202 w 1583473"/>
              <a:gd name="connsiteY0" fmla="*/ 4519 h 812126"/>
              <a:gd name="connsiteX1" fmla="*/ 1491337 w 1583473"/>
              <a:gd name="connsiteY1" fmla="*/ 3911 h 812126"/>
              <a:gd name="connsiteX2" fmla="*/ 1583473 w 1583473"/>
              <a:gd name="connsiteY2" fmla="*/ 137477 h 812126"/>
              <a:gd name="connsiteX3" fmla="*/ 1246149 w 1583473"/>
              <a:gd name="connsiteY3" fmla="*/ 812126 h 812126"/>
              <a:gd name="connsiteX4" fmla="*/ 337325 w 1583473"/>
              <a:gd name="connsiteY4" fmla="*/ 812126 h 812126"/>
              <a:gd name="connsiteX5" fmla="*/ 0 w 1583473"/>
              <a:gd name="connsiteY5" fmla="*/ 137477 h 812126"/>
              <a:gd name="connsiteX6" fmla="*/ 77202 w 1583473"/>
              <a:gd name="connsiteY6" fmla="*/ 4519 h 812126"/>
              <a:gd name="connsiteX0" fmla="*/ 79394 w 1583473"/>
              <a:gd name="connsiteY0" fmla="*/ 7751 h 808215"/>
              <a:gd name="connsiteX1" fmla="*/ 1491337 w 1583473"/>
              <a:gd name="connsiteY1" fmla="*/ 0 h 808215"/>
              <a:gd name="connsiteX2" fmla="*/ 1583473 w 1583473"/>
              <a:gd name="connsiteY2" fmla="*/ 133566 h 808215"/>
              <a:gd name="connsiteX3" fmla="*/ 1246149 w 1583473"/>
              <a:gd name="connsiteY3" fmla="*/ 808215 h 808215"/>
              <a:gd name="connsiteX4" fmla="*/ 337325 w 1583473"/>
              <a:gd name="connsiteY4" fmla="*/ 808215 h 808215"/>
              <a:gd name="connsiteX5" fmla="*/ 0 w 1583473"/>
              <a:gd name="connsiteY5" fmla="*/ 133566 h 808215"/>
              <a:gd name="connsiteX6" fmla="*/ 79394 w 1583473"/>
              <a:gd name="connsiteY6" fmla="*/ 7751 h 808215"/>
              <a:gd name="connsiteX0" fmla="*/ 68425 w 1583473"/>
              <a:gd name="connsiteY0" fmla="*/ 10132 h 808215"/>
              <a:gd name="connsiteX1" fmla="*/ 1491337 w 1583473"/>
              <a:gd name="connsiteY1" fmla="*/ 0 h 808215"/>
              <a:gd name="connsiteX2" fmla="*/ 1583473 w 1583473"/>
              <a:gd name="connsiteY2" fmla="*/ 133566 h 808215"/>
              <a:gd name="connsiteX3" fmla="*/ 1246149 w 1583473"/>
              <a:gd name="connsiteY3" fmla="*/ 808215 h 808215"/>
              <a:gd name="connsiteX4" fmla="*/ 337325 w 1583473"/>
              <a:gd name="connsiteY4" fmla="*/ 808215 h 808215"/>
              <a:gd name="connsiteX5" fmla="*/ 0 w 1583473"/>
              <a:gd name="connsiteY5" fmla="*/ 133566 h 808215"/>
              <a:gd name="connsiteX6" fmla="*/ 68425 w 1583473"/>
              <a:gd name="connsiteY6" fmla="*/ 10132 h 808215"/>
              <a:gd name="connsiteX0" fmla="*/ 68425 w 1583473"/>
              <a:gd name="connsiteY0" fmla="*/ 2988 h 801071"/>
              <a:gd name="connsiteX1" fmla="*/ 1486950 w 1583473"/>
              <a:gd name="connsiteY1" fmla="*/ 0 h 801071"/>
              <a:gd name="connsiteX2" fmla="*/ 1583473 w 1583473"/>
              <a:gd name="connsiteY2" fmla="*/ 126422 h 801071"/>
              <a:gd name="connsiteX3" fmla="*/ 1246149 w 1583473"/>
              <a:gd name="connsiteY3" fmla="*/ 801071 h 801071"/>
              <a:gd name="connsiteX4" fmla="*/ 337325 w 1583473"/>
              <a:gd name="connsiteY4" fmla="*/ 801071 h 801071"/>
              <a:gd name="connsiteX5" fmla="*/ 0 w 1583473"/>
              <a:gd name="connsiteY5" fmla="*/ 126422 h 801071"/>
              <a:gd name="connsiteX6" fmla="*/ 68425 w 1583473"/>
              <a:gd name="connsiteY6" fmla="*/ 2988 h 801071"/>
              <a:gd name="connsiteX0" fmla="*/ 68425 w 1583473"/>
              <a:gd name="connsiteY0" fmla="*/ 2988 h 801071"/>
              <a:gd name="connsiteX1" fmla="*/ 1486950 w 1583473"/>
              <a:gd name="connsiteY1" fmla="*/ 0 h 801071"/>
              <a:gd name="connsiteX2" fmla="*/ 1583473 w 1583473"/>
              <a:gd name="connsiteY2" fmla="*/ 126422 h 801071"/>
              <a:gd name="connsiteX3" fmla="*/ 1246149 w 1583473"/>
              <a:gd name="connsiteY3" fmla="*/ 801071 h 801071"/>
              <a:gd name="connsiteX4" fmla="*/ 337325 w 1583473"/>
              <a:gd name="connsiteY4" fmla="*/ 801071 h 801071"/>
              <a:gd name="connsiteX5" fmla="*/ 0 w 1583473"/>
              <a:gd name="connsiteY5" fmla="*/ 126422 h 801071"/>
              <a:gd name="connsiteX6" fmla="*/ 68425 w 1583473"/>
              <a:gd name="connsiteY6" fmla="*/ 2988 h 801071"/>
              <a:gd name="connsiteX0" fmla="*/ 68423 w 1583473"/>
              <a:gd name="connsiteY0" fmla="*/ 7 h 807485"/>
              <a:gd name="connsiteX1" fmla="*/ 1486950 w 1583473"/>
              <a:gd name="connsiteY1" fmla="*/ 6414 h 807485"/>
              <a:gd name="connsiteX2" fmla="*/ 1583473 w 1583473"/>
              <a:gd name="connsiteY2" fmla="*/ 132836 h 807485"/>
              <a:gd name="connsiteX3" fmla="*/ 1246149 w 1583473"/>
              <a:gd name="connsiteY3" fmla="*/ 807485 h 807485"/>
              <a:gd name="connsiteX4" fmla="*/ 337325 w 1583473"/>
              <a:gd name="connsiteY4" fmla="*/ 807485 h 807485"/>
              <a:gd name="connsiteX5" fmla="*/ 0 w 1583473"/>
              <a:gd name="connsiteY5" fmla="*/ 132836 h 807485"/>
              <a:gd name="connsiteX6" fmla="*/ 68423 w 1583473"/>
              <a:gd name="connsiteY6" fmla="*/ 7 h 807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83473" h="807485">
                <a:moveTo>
                  <a:pt x="68423" y="7"/>
                </a:moveTo>
                <a:lnTo>
                  <a:pt x="1486950" y="6414"/>
                </a:lnTo>
                <a:cubicBezTo>
                  <a:pt x="1530824" y="67305"/>
                  <a:pt x="1538137" y="66842"/>
                  <a:pt x="1583473" y="132836"/>
                </a:cubicBezTo>
                <a:lnTo>
                  <a:pt x="1246149" y="807485"/>
                </a:lnTo>
                <a:lnTo>
                  <a:pt x="337325" y="807485"/>
                </a:lnTo>
                <a:lnTo>
                  <a:pt x="0" y="132836"/>
                </a:lnTo>
                <a:cubicBezTo>
                  <a:pt x="25734" y="88517"/>
                  <a:pt x="66500" y="-918"/>
                  <a:pt x="68423" y="7"/>
                </a:cubicBezTo>
                <a:close/>
              </a:path>
            </a:pathLst>
          </a:custGeom>
          <a:gradFill>
            <a:gsLst>
              <a:gs pos="0">
                <a:schemeClr val="bg2">
                  <a:lumMod val="25000"/>
                </a:schemeClr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  <a:lin ang="8400000" scaled="0"/>
          </a:gradFill>
          <a:ln/>
          <a:scene3d>
            <a:camera prst="orthographicFront"/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 smtClean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083" y="1613140"/>
            <a:ext cx="8664497" cy="4943777"/>
          </a:xfrm>
        </p:spPr>
        <p:txBody>
          <a:bodyPr/>
          <a:lstStyle>
            <a:lvl1pPr marL="342900" indent="-342900">
              <a:buFontTx/>
              <a:buBlip>
                <a:blip r:embed="rId2"/>
              </a:buBlip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759125" y="163128"/>
            <a:ext cx="823990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3623310"/>
            <a:ext cx="9144000" cy="2140198"/>
          </a:xfrm>
          <a:prstGeom prst="rect">
            <a:avLst/>
          </a:prstGeom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 smtClean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6205" y="4406900"/>
            <a:ext cx="6837363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6205" y="3579541"/>
            <a:ext cx="6837363" cy="82735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4D067-4ADC-4E44-A8E1-EC6D134DA828}" type="datetimeFigureOut">
              <a:rPr lang="en-US" smtClean="0"/>
              <a:pPr/>
              <a:t>5/12/2016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7F96F-1D34-4AD8-A324-DDD9B7126D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Hexagon 9"/>
          <p:cNvSpPr/>
          <p:nvPr userDrawn="1"/>
        </p:nvSpPr>
        <p:spPr>
          <a:xfrm rot="16200000">
            <a:off x="-1051350" y="3854274"/>
            <a:ext cx="3739658" cy="1669909"/>
          </a:xfrm>
          <a:custGeom>
            <a:avLst/>
            <a:gdLst>
              <a:gd name="connsiteX0" fmla="*/ 0 w 1583473"/>
              <a:gd name="connsiteY0" fmla="*/ 674649 h 1349298"/>
              <a:gd name="connsiteX1" fmla="*/ 337325 w 1583473"/>
              <a:gd name="connsiteY1" fmla="*/ 0 h 1349298"/>
              <a:gd name="connsiteX2" fmla="*/ 1246149 w 1583473"/>
              <a:gd name="connsiteY2" fmla="*/ 0 h 1349298"/>
              <a:gd name="connsiteX3" fmla="*/ 1583473 w 1583473"/>
              <a:gd name="connsiteY3" fmla="*/ 674649 h 1349298"/>
              <a:gd name="connsiteX4" fmla="*/ 1246149 w 1583473"/>
              <a:gd name="connsiteY4" fmla="*/ 1349298 h 1349298"/>
              <a:gd name="connsiteX5" fmla="*/ 337325 w 1583473"/>
              <a:gd name="connsiteY5" fmla="*/ 1349298 h 1349298"/>
              <a:gd name="connsiteX6" fmla="*/ 0 w 1583473"/>
              <a:gd name="connsiteY6" fmla="*/ 674649 h 1349298"/>
              <a:gd name="connsiteX0" fmla="*/ 337325 w 1583473"/>
              <a:gd name="connsiteY0" fmla="*/ 0 h 1349298"/>
              <a:gd name="connsiteX1" fmla="*/ 1246149 w 1583473"/>
              <a:gd name="connsiteY1" fmla="*/ 0 h 1349298"/>
              <a:gd name="connsiteX2" fmla="*/ 1583473 w 1583473"/>
              <a:gd name="connsiteY2" fmla="*/ 674649 h 1349298"/>
              <a:gd name="connsiteX3" fmla="*/ 1246149 w 1583473"/>
              <a:gd name="connsiteY3" fmla="*/ 1349298 h 1349298"/>
              <a:gd name="connsiteX4" fmla="*/ 337325 w 1583473"/>
              <a:gd name="connsiteY4" fmla="*/ 1349298 h 1349298"/>
              <a:gd name="connsiteX5" fmla="*/ 0 w 1583473"/>
              <a:gd name="connsiteY5" fmla="*/ 674649 h 1349298"/>
              <a:gd name="connsiteX0" fmla="*/ 337325 w 1583473"/>
              <a:gd name="connsiteY0" fmla="*/ 0 h 1349298"/>
              <a:gd name="connsiteX1" fmla="*/ 1246149 w 1583473"/>
              <a:gd name="connsiteY1" fmla="*/ 0 h 1349298"/>
              <a:gd name="connsiteX2" fmla="*/ 1583473 w 1583473"/>
              <a:gd name="connsiteY2" fmla="*/ 674649 h 1349298"/>
              <a:gd name="connsiteX3" fmla="*/ 1246149 w 1583473"/>
              <a:gd name="connsiteY3" fmla="*/ 1349298 h 1349298"/>
              <a:gd name="connsiteX4" fmla="*/ 337325 w 1583473"/>
              <a:gd name="connsiteY4" fmla="*/ 1349298 h 1349298"/>
              <a:gd name="connsiteX5" fmla="*/ 0 w 1583473"/>
              <a:gd name="connsiteY5" fmla="*/ 674649 h 1349298"/>
              <a:gd name="connsiteX6" fmla="*/ 77202 w 1583473"/>
              <a:gd name="connsiteY6" fmla="*/ 541691 h 1349298"/>
              <a:gd name="connsiteX7" fmla="*/ 337325 w 1583473"/>
              <a:gd name="connsiteY7" fmla="*/ 0 h 1349298"/>
              <a:gd name="connsiteX0" fmla="*/ 337325 w 1583473"/>
              <a:gd name="connsiteY0" fmla="*/ 0 h 1349298"/>
              <a:gd name="connsiteX1" fmla="*/ 1246149 w 1583473"/>
              <a:gd name="connsiteY1" fmla="*/ 0 h 1349298"/>
              <a:gd name="connsiteX2" fmla="*/ 1583473 w 1583473"/>
              <a:gd name="connsiteY2" fmla="*/ 674649 h 1349298"/>
              <a:gd name="connsiteX3" fmla="*/ 1246149 w 1583473"/>
              <a:gd name="connsiteY3" fmla="*/ 1349298 h 1349298"/>
              <a:gd name="connsiteX4" fmla="*/ 337325 w 1583473"/>
              <a:gd name="connsiteY4" fmla="*/ 1349298 h 1349298"/>
              <a:gd name="connsiteX5" fmla="*/ 0 w 1583473"/>
              <a:gd name="connsiteY5" fmla="*/ 674649 h 1349298"/>
              <a:gd name="connsiteX6" fmla="*/ 77202 w 1583473"/>
              <a:gd name="connsiteY6" fmla="*/ 541691 h 1349298"/>
              <a:gd name="connsiteX7" fmla="*/ 337325 w 1583473"/>
              <a:gd name="connsiteY7" fmla="*/ 0 h 1349298"/>
              <a:gd name="connsiteX0" fmla="*/ 337325 w 1583473"/>
              <a:gd name="connsiteY0" fmla="*/ 0 h 1349298"/>
              <a:gd name="connsiteX1" fmla="*/ 1246149 w 1583473"/>
              <a:gd name="connsiteY1" fmla="*/ 0 h 1349298"/>
              <a:gd name="connsiteX2" fmla="*/ 1583473 w 1583473"/>
              <a:gd name="connsiteY2" fmla="*/ 674649 h 1349298"/>
              <a:gd name="connsiteX3" fmla="*/ 1246149 w 1583473"/>
              <a:gd name="connsiteY3" fmla="*/ 1349298 h 1349298"/>
              <a:gd name="connsiteX4" fmla="*/ 337325 w 1583473"/>
              <a:gd name="connsiteY4" fmla="*/ 1349298 h 1349298"/>
              <a:gd name="connsiteX5" fmla="*/ 0 w 1583473"/>
              <a:gd name="connsiteY5" fmla="*/ 674649 h 1349298"/>
              <a:gd name="connsiteX6" fmla="*/ 77202 w 1583473"/>
              <a:gd name="connsiteY6" fmla="*/ 541691 h 1349298"/>
              <a:gd name="connsiteX7" fmla="*/ 337325 w 1583473"/>
              <a:gd name="connsiteY7" fmla="*/ 0 h 1349298"/>
              <a:gd name="connsiteX0" fmla="*/ 337325 w 1583473"/>
              <a:gd name="connsiteY0" fmla="*/ 0 h 1349298"/>
              <a:gd name="connsiteX1" fmla="*/ 1246149 w 1583473"/>
              <a:gd name="connsiteY1" fmla="*/ 0 h 1349298"/>
              <a:gd name="connsiteX2" fmla="*/ 1467202 w 1583473"/>
              <a:gd name="connsiteY2" fmla="*/ 448091 h 1349298"/>
              <a:gd name="connsiteX3" fmla="*/ 1583473 w 1583473"/>
              <a:gd name="connsiteY3" fmla="*/ 674649 h 1349298"/>
              <a:gd name="connsiteX4" fmla="*/ 1246149 w 1583473"/>
              <a:gd name="connsiteY4" fmla="*/ 1349298 h 1349298"/>
              <a:gd name="connsiteX5" fmla="*/ 337325 w 1583473"/>
              <a:gd name="connsiteY5" fmla="*/ 1349298 h 1349298"/>
              <a:gd name="connsiteX6" fmla="*/ 0 w 1583473"/>
              <a:gd name="connsiteY6" fmla="*/ 674649 h 1349298"/>
              <a:gd name="connsiteX7" fmla="*/ 77202 w 1583473"/>
              <a:gd name="connsiteY7" fmla="*/ 541691 h 1349298"/>
              <a:gd name="connsiteX8" fmla="*/ 337325 w 1583473"/>
              <a:gd name="connsiteY8" fmla="*/ 0 h 1349298"/>
              <a:gd name="connsiteX0" fmla="*/ 337325 w 1583473"/>
              <a:gd name="connsiteY0" fmla="*/ 0 h 1349298"/>
              <a:gd name="connsiteX1" fmla="*/ 1246149 w 1583473"/>
              <a:gd name="connsiteY1" fmla="*/ 0 h 1349298"/>
              <a:gd name="connsiteX2" fmla="*/ 1467202 w 1583473"/>
              <a:gd name="connsiteY2" fmla="*/ 448091 h 1349298"/>
              <a:gd name="connsiteX3" fmla="*/ 1583473 w 1583473"/>
              <a:gd name="connsiteY3" fmla="*/ 674649 h 1349298"/>
              <a:gd name="connsiteX4" fmla="*/ 1246149 w 1583473"/>
              <a:gd name="connsiteY4" fmla="*/ 1349298 h 1349298"/>
              <a:gd name="connsiteX5" fmla="*/ 337325 w 1583473"/>
              <a:gd name="connsiteY5" fmla="*/ 1349298 h 1349298"/>
              <a:gd name="connsiteX6" fmla="*/ 0 w 1583473"/>
              <a:gd name="connsiteY6" fmla="*/ 674649 h 1349298"/>
              <a:gd name="connsiteX7" fmla="*/ 77202 w 1583473"/>
              <a:gd name="connsiteY7" fmla="*/ 541691 h 1349298"/>
              <a:gd name="connsiteX8" fmla="*/ 337325 w 1583473"/>
              <a:gd name="connsiteY8" fmla="*/ 0 h 1349298"/>
              <a:gd name="connsiteX0" fmla="*/ 337325 w 1583473"/>
              <a:gd name="connsiteY0" fmla="*/ 0 h 1349298"/>
              <a:gd name="connsiteX1" fmla="*/ 1246149 w 1583473"/>
              <a:gd name="connsiteY1" fmla="*/ 0 h 1349298"/>
              <a:gd name="connsiteX2" fmla="*/ 1467202 w 1583473"/>
              <a:gd name="connsiteY2" fmla="*/ 448091 h 1349298"/>
              <a:gd name="connsiteX3" fmla="*/ 1583473 w 1583473"/>
              <a:gd name="connsiteY3" fmla="*/ 674649 h 1349298"/>
              <a:gd name="connsiteX4" fmla="*/ 1246149 w 1583473"/>
              <a:gd name="connsiteY4" fmla="*/ 1349298 h 1349298"/>
              <a:gd name="connsiteX5" fmla="*/ 337325 w 1583473"/>
              <a:gd name="connsiteY5" fmla="*/ 1349298 h 1349298"/>
              <a:gd name="connsiteX6" fmla="*/ 0 w 1583473"/>
              <a:gd name="connsiteY6" fmla="*/ 674649 h 1349298"/>
              <a:gd name="connsiteX7" fmla="*/ 77202 w 1583473"/>
              <a:gd name="connsiteY7" fmla="*/ 541691 h 1349298"/>
              <a:gd name="connsiteX8" fmla="*/ 337325 w 1583473"/>
              <a:gd name="connsiteY8" fmla="*/ 0 h 1349298"/>
              <a:gd name="connsiteX0" fmla="*/ 337325 w 1583473"/>
              <a:gd name="connsiteY0" fmla="*/ 0 h 1349298"/>
              <a:gd name="connsiteX1" fmla="*/ 1246149 w 1583473"/>
              <a:gd name="connsiteY1" fmla="*/ 0 h 1349298"/>
              <a:gd name="connsiteX2" fmla="*/ 1467202 w 1583473"/>
              <a:gd name="connsiteY2" fmla="*/ 448091 h 1349298"/>
              <a:gd name="connsiteX3" fmla="*/ 1583473 w 1583473"/>
              <a:gd name="connsiteY3" fmla="*/ 674649 h 1349298"/>
              <a:gd name="connsiteX4" fmla="*/ 1246149 w 1583473"/>
              <a:gd name="connsiteY4" fmla="*/ 1349298 h 1349298"/>
              <a:gd name="connsiteX5" fmla="*/ 337325 w 1583473"/>
              <a:gd name="connsiteY5" fmla="*/ 1349298 h 1349298"/>
              <a:gd name="connsiteX6" fmla="*/ 0 w 1583473"/>
              <a:gd name="connsiteY6" fmla="*/ 674649 h 1349298"/>
              <a:gd name="connsiteX7" fmla="*/ 77202 w 1583473"/>
              <a:gd name="connsiteY7" fmla="*/ 541691 h 1349298"/>
              <a:gd name="connsiteX8" fmla="*/ 337325 w 1583473"/>
              <a:gd name="connsiteY8" fmla="*/ 0 h 1349298"/>
              <a:gd name="connsiteX0" fmla="*/ 337325 w 1583473"/>
              <a:gd name="connsiteY0" fmla="*/ 0 h 1349298"/>
              <a:gd name="connsiteX1" fmla="*/ 1467202 w 1583473"/>
              <a:gd name="connsiteY1" fmla="*/ 448091 h 1349298"/>
              <a:gd name="connsiteX2" fmla="*/ 1583473 w 1583473"/>
              <a:gd name="connsiteY2" fmla="*/ 674649 h 1349298"/>
              <a:gd name="connsiteX3" fmla="*/ 1246149 w 1583473"/>
              <a:gd name="connsiteY3" fmla="*/ 1349298 h 1349298"/>
              <a:gd name="connsiteX4" fmla="*/ 337325 w 1583473"/>
              <a:gd name="connsiteY4" fmla="*/ 1349298 h 1349298"/>
              <a:gd name="connsiteX5" fmla="*/ 0 w 1583473"/>
              <a:gd name="connsiteY5" fmla="*/ 674649 h 1349298"/>
              <a:gd name="connsiteX6" fmla="*/ 77202 w 1583473"/>
              <a:gd name="connsiteY6" fmla="*/ 541691 h 1349298"/>
              <a:gd name="connsiteX7" fmla="*/ 337325 w 1583473"/>
              <a:gd name="connsiteY7" fmla="*/ 0 h 1349298"/>
              <a:gd name="connsiteX0" fmla="*/ 337325 w 1583473"/>
              <a:gd name="connsiteY0" fmla="*/ 0 h 1349298"/>
              <a:gd name="connsiteX1" fmla="*/ 1480366 w 1583473"/>
              <a:gd name="connsiteY1" fmla="*/ 540960 h 1349298"/>
              <a:gd name="connsiteX2" fmla="*/ 1583473 w 1583473"/>
              <a:gd name="connsiteY2" fmla="*/ 674649 h 1349298"/>
              <a:gd name="connsiteX3" fmla="*/ 1246149 w 1583473"/>
              <a:gd name="connsiteY3" fmla="*/ 1349298 h 1349298"/>
              <a:gd name="connsiteX4" fmla="*/ 337325 w 1583473"/>
              <a:gd name="connsiteY4" fmla="*/ 1349298 h 1349298"/>
              <a:gd name="connsiteX5" fmla="*/ 0 w 1583473"/>
              <a:gd name="connsiteY5" fmla="*/ 674649 h 1349298"/>
              <a:gd name="connsiteX6" fmla="*/ 77202 w 1583473"/>
              <a:gd name="connsiteY6" fmla="*/ 541691 h 1349298"/>
              <a:gd name="connsiteX7" fmla="*/ 337325 w 1583473"/>
              <a:gd name="connsiteY7" fmla="*/ 0 h 1349298"/>
              <a:gd name="connsiteX0" fmla="*/ 337325 w 1583473"/>
              <a:gd name="connsiteY0" fmla="*/ 0 h 1349298"/>
              <a:gd name="connsiteX1" fmla="*/ 1495724 w 1583473"/>
              <a:gd name="connsiteY1" fmla="*/ 552866 h 1349298"/>
              <a:gd name="connsiteX2" fmla="*/ 1583473 w 1583473"/>
              <a:gd name="connsiteY2" fmla="*/ 674649 h 1349298"/>
              <a:gd name="connsiteX3" fmla="*/ 1246149 w 1583473"/>
              <a:gd name="connsiteY3" fmla="*/ 1349298 h 1349298"/>
              <a:gd name="connsiteX4" fmla="*/ 337325 w 1583473"/>
              <a:gd name="connsiteY4" fmla="*/ 1349298 h 1349298"/>
              <a:gd name="connsiteX5" fmla="*/ 0 w 1583473"/>
              <a:gd name="connsiteY5" fmla="*/ 674649 h 1349298"/>
              <a:gd name="connsiteX6" fmla="*/ 77202 w 1583473"/>
              <a:gd name="connsiteY6" fmla="*/ 541691 h 1349298"/>
              <a:gd name="connsiteX7" fmla="*/ 337325 w 1583473"/>
              <a:gd name="connsiteY7" fmla="*/ 0 h 1349298"/>
              <a:gd name="connsiteX0" fmla="*/ 337325 w 1583473"/>
              <a:gd name="connsiteY0" fmla="*/ 0 h 1349298"/>
              <a:gd name="connsiteX1" fmla="*/ 1495724 w 1583473"/>
              <a:gd name="connsiteY1" fmla="*/ 552866 h 1349298"/>
              <a:gd name="connsiteX2" fmla="*/ 1583473 w 1583473"/>
              <a:gd name="connsiteY2" fmla="*/ 674649 h 1349298"/>
              <a:gd name="connsiteX3" fmla="*/ 1246149 w 1583473"/>
              <a:gd name="connsiteY3" fmla="*/ 1349298 h 1349298"/>
              <a:gd name="connsiteX4" fmla="*/ 337325 w 1583473"/>
              <a:gd name="connsiteY4" fmla="*/ 1349298 h 1349298"/>
              <a:gd name="connsiteX5" fmla="*/ 0 w 1583473"/>
              <a:gd name="connsiteY5" fmla="*/ 674649 h 1349298"/>
              <a:gd name="connsiteX6" fmla="*/ 77202 w 1583473"/>
              <a:gd name="connsiteY6" fmla="*/ 541691 h 1349298"/>
              <a:gd name="connsiteX7" fmla="*/ 337325 w 1583473"/>
              <a:gd name="connsiteY7" fmla="*/ 0 h 1349298"/>
              <a:gd name="connsiteX0" fmla="*/ 337325 w 1583473"/>
              <a:gd name="connsiteY0" fmla="*/ 0 h 1349298"/>
              <a:gd name="connsiteX1" fmla="*/ 1495724 w 1583473"/>
              <a:gd name="connsiteY1" fmla="*/ 552866 h 1349298"/>
              <a:gd name="connsiteX2" fmla="*/ 1583473 w 1583473"/>
              <a:gd name="connsiteY2" fmla="*/ 674649 h 1349298"/>
              <a:gd name="connsiteX3" fmla="*/ 1246149 w 1583473"/>
              <a:gd name="connsiteY3" fmla="*/ 1349298 h 1349298"/>
              <a:gd name="connsiteX4" fmla="*/ 337325 w 1583473"/>
              <a:gd name="connsiteY4" fmla="*/ 1349298 h 1349298"/>
              <a:gd name="connsiteX5" fmla="*/ 0 w 1583473"/>
              <a:gd name="connsiteY5" fmla="*/ 674649 h 1349298"/>
              <a:gd name="connsiteX6" fmla="*/ 77202 w 1583473"/>
              <a:gd name="connsiteY6" fmla="*/ 541691 h 1349298"/>
              <a:gd name="connsiteX7" fmla="*/ 337325 w 1583473"/>
              <a:gd name="connsiteY7" fmla="*/ 0 h 1349298"/>
              <a:gd name="connsiteX0" fmla="*/ 77202 w 1583473"/>
              <a:gd name="connsiteY0" fmla="*/ 11234 h 818841"/>
              <a:gd name="connsiteX1" fmla="*/ 1495724 w 1583473"/>
              <a:gd name="connsiteY1" fmla="*/ 22409 h 818841"/>
              <a:gd name="connsiteX2" fmla="*/ 1583473 w 1583473"/>
              <a:gd name="connsiteY2" fmla="*/ 144192 h 818841"/>
              <a:gd name="connsiteX3" fmla="*/ 1246149 w 1583473"/>
              <a:gd name="connsiteY3" fmla="*/ 818841 h 818841"/>
              <a:gd name="connsiteX4" fmla="*/ 337325 w 1583473"/>
              <a:gd name="connsiteY4" fmla="*/ 818841 h 818841"/>
              <a:gd name="connsiteX5" fmla="*/ 0 w 1583473"/>
              <a:gd name="connsiteY5" fmla="*/ 144192 h 818841"/>
              <a:gd name="connsiteX6" fmla="*/ 77202 w 1583473"/>
              <a:gd name="connsiteY6" fmla="*/ 11234 h 818841"/>
              <a:gd name="connsiteX0" fmla="*/ 77202 w 1583473"/>
              <a:gd name="connsiteY0" fmla="*/ 13990 h 821597"/>
              <a:gd name="connsiteX1" fmla="*/ 1495724 w 1583473"/>
              <a:gd name="connsiteY1" fmla="*/ 18021 h 821597"/>
              <a:gd name="connsiteX2" fmla="*/ 1583473 w 1583473"/>
              <a:gd name="connsiteY2" fmla="*/ 146948 h 821597"/>
              <a:gd name="connsiteX3" fmla="*/ 1246149 w 1583473"/>
              <a:gd name="connsiteY3" fmla="*/ 821597 h 821597"/>
              <a:gd name="connsiteX4" fmla="*/ 337325 w 1583473"/>
              <a:gd name="connsiteY4" fmla="*/ 821597 h 821597"/>
              <a:gd name="connsiteX5" fmla="*/ 0 w 1583473"/>
              <a:gd name="connsiteY5" fmla="*/ 146948 h 821597"/>
              <a:gd name="connsiteX6" fmla="*/ 77202 w 1583473"/>
              <a:gd name="connsiteY6" fmla="*/ 13990 h 821597"/>
              <a:gd name="connsiteX0" fmla="*/ 77202 w 1583473"/>
              <a:gd name="connsiteY0" fmla="*/ 7184 h 814791"/>
              <a:gd name="connsiteX1" fmla="*/ 1495724 w 1583473"/>
              <a:gd name="connsiteY1" fmla="*/ 11215 h 814791"/>
              <a:gd name="connsiteX2" fmla="*/ 1583473 w 1583473"/>
              <a:gd name="connsiteY2" fmla="*/ 140142 h 814791"/>
              <a:gd name="connsiteX3" fmla="*/ 1246149 w 1583473"/>
              <a:gd name="connsiteY3" fmla="*/ 814791 h 814791"/>
              <a:gd name="connsiteX4" fmla="*/ 337325 w 1583473"/>
              <a:gd name="connsiteY4" fmla="*/ 814791 h 814791"/>
              <a:gd name="connsiteX5" fmla="*/ 0 w 1583473"/>
              <a:gd name="connsiteY5" fmla="*/ 140142 h 814791"/>
              <a:gd name="connsiteX6" fmla="*/ 77202 w 1583473"/>
              <a:gd name="connsiteY6" fmla="*/ 7184 h 814791"/>
              <a:gd name="connsiteX0" fmla="*/ 77202 w 1583473"/>
              <a:gd name="connsiteY0" fmla="*/ 9572 h 817179"/>
              <a:gd name="connsiteX1" fmla="*/ 1495724 w 1583473"/>
              <a:gd name="connsiteY1" fmla="*/ 13603 h 817179"/>
              <a:gd name="connsiteX2" fmla="*/ 1583473 w 1583473"/>
              <a:gd name="connsiteY2" fmla="*/ 142530 h 817179"/>
              <a:gd name="connsiteX3" fmla="*/ 1246149 w 1583473"/>
              <a:gd name="connsiteY3" fmla="*/ 817179 h 817179"/>
              <a:gd name="connsiteX4" fmla="*/ 337325 w 1583473"/>
              <a:gd name="connsiteY4" fmla="*/ 817179 h 817179"/>
              <a:gd name="connsiteX5" fmla="*/ 0 w 1583473"/>
              <a:gd name="connsiteY5" fmla="*/ 142530 h 817179"/>
              <a:gd name="connsiteX6" fmla="*/ 77202 w 1583473"/>
              <a:gd name="connsiteY6" fmla="*/ 9572 h 817179"/>
              <a:gd name="connsiteX0" fmla="*/ 77202 w 1583473"/>
              <a:gd name="connsiteY0" fmla="*/ 8920 h 816527"/>
              <a:gd name="connsiteX1" fmla="*/ 1495724 w 1583473"/>
              <a:gd name="connsiteY1" fmla="*/ 15456 h 816527"/>
              <a:gd name="connsiteX2" fmla="*/ 1583473 w 1583473"/>
              <a:gd name="connsiteY2" fmla="*/ 141878 h 816527"/>
              <a:gd name="connsiteX3" fmla="*/ 1246149 w 1583473"/>
              <a:gd name="connsiteY3" fmla="*/ 816527 h 816527"/>
              <a:gd name="connsiteX4" fmla="*/ 337325 w 1583473"/>
              <a:gd name="connsiteY4" fmla="*/ 816527 h 816527"/>
              <a:gd name="connsiteX5" fmla="*/ 0 w 1583473"/>
              <a:gd name="connsiteY5" fmla="*/ 141878 h 816527"/>
              <a:gd name="connsiteX6" fmla="*/ 77202 w 1583473"/>
              <a:gd name="connsiteY6" fmla="*/ 8920 h 816527"/>
              <a:gd name="connsiteX0" fmla="*/ 77202 w 1583473"/>
              <a:gd name="connsiteY0" fmla="*/ 8920 h 816527"/>
              <a:gd name="connsiteX1" fmla="*/ 1495724 w 1583473"/>
              <a:gd name="connsiteY1" fmla="*/ 15456 h 816527"/>
              <a:gd name="connsiteX2" fmla="*/ 1583473 w 1583473"/>
              <a:gd name="connsiteY2" fmla="*/ 141878 h 816527"/>
              <a:gd name="connsiteX3" fmla="*/ 1246149 w 1583473"/>
              <a:gd name="connsiteY3" fmla="*/ 816527 h 816527"/>
              <a:gd name="connsiteX4" fmla="*/ 337325 w 1583473"/>
              <a:gd name="connsiteY4" fmla="*/ 816527 h 816527"/>
              <a:gd name="connsiteX5" fmla="*/ 0 w 1583473"/>
              <a:gd name="connsiteY5" fmla="*/ 141878 h 816527"/>
              <a:gd name="connsiteX6" fmla="*/ 77202 w 1583473"/>
              <a:gd name="connsiteY6" fmla="*/ 8920 h 816527"/>
              <a:gd name="connsiteX0" fmla="*/ 77202 w 1583473"/>
              <a:gd name="connsiteY0" fmla="*/ 11036 h 818643"/>
              <a:gd name="connsiteX1" fmla="*/ 1491337 w 1583473"/>
              <a:gd name="connsiteY1" fmla="*/ 10428 h 818643"/>
              <a:gd name="connsiteX2" fmla="*/ 1583473 w 1583473"/>
              <a:gd name="connsiteY2" fmla="*/ 143994 h 818643"/>
              <a:gd name="connsiteX3" fmla="*/ 1246149 w 1583473"/>
              <a:gd name="connsiteY3" fmla="*/ 818643 h 818643"/>
              <a:gd name="connsiteX4" fmla="*/ 337325 w 1583473"/>
              <a:gd name="connsiteY4" fmla="*/ 818643 h 818643"/>
              <a:gd name="connsiteX5" fmla="*/ 0 w 1583473"/>
              <a:gd name="connsiteY5" fmla="*/ 143994 h 818643"/>
              <a:gd name="connsiteX6" fmla="*/ 77202 w 1583473"/>
              <a:gd name="connsiteY6" fmla="*/ 11036 h 818643"/>
              <a:gd name="connsiteX0" fmla="*/ 77202 w 1583473"/>
              <a:gd name="connsiteY0" fmla="*/ 4519 h 812126"/>
              <a:gd name="connsiteX1" fmla="*/ 1491337 w 1583473"/>
              <a:gd name="connsiteY1" fmla="*/ 3911 h 812126"/>
              <a:gd name="connsiteX2" fmla="*/ 1583473 w 1583473"/>
              <a:gd name="connsiteY2" fmla="*/ 137477 h 812126"/>
              <a:gd name="connsiteX3" fmla="*/ 1246149 w 1583473"/>
              <a:gd name="connsiteY3" fmla="*/ 812126 h 812126"/>
              <a:gd name="connsiteX4" fmla="*/ 337325 w 1583473"/>
              <a:gd name="connsiteY4" fmla="*/ 812126 h 812126"/>
              <a:gd name="connsiteX5" fmla="*/ 0 w 1583473"/>
              <a:gd name="connsiteY5" fmla="*/ 137477 h 812126"/>
              <a:gd name="connsiteX6" fmla="*/ 77202 w 1583473"/>
              <a:gd name="connsiteY6" fmla="*/ 4519 h 812126"/>
              <a:gd name="connsiteX0" fmla="*/ 79394 w 1583473"/>
              <a:gd name="connsiteY0" fmla="*/ 7751 h 808215"/>
              <a:gd name="connsiteX1" fmla="*/ 1491337 w 1583473"/>
              <a:gd name="connsiteY1" fmla="*/ 0 h 808215"/>
              <a:gd name="connsiteX2" fmla="*/ 1583473 w 1583473"/>
              <a:gd name="connsiteY2" fmla="*/ 133566 h 808215"/>
              <a:gd name="connsiteX3" fmla="*/ 1246149 w 1583473"/>
              <a:gd name="connsiteY3" fmla="*/ 808215 h 808215"/>
              <a:gd name="connsiteX4" fmla="*/ 337325 w 1583473"/>
              <a:gd name="connsiteY4" fmla="*/ 808215 h 808215"/>
              <a:gd name="connsiteX5" fmla="*/ 0 w 1583473"/>
              <a:gd name="connsiteY5" fmla="*/ 133566 h 808215"/>
              <a:gd name="connsiteX6" fmla="*/ 79394 w 1583473"/>
              <a:gd name="connsiteY6" fmla="*/ 7751 h 808215"/>
              <a:gd name="connsiteX0" fmla="*/ 68425 w 1583473"/>
              <a:gd name="connsiteY0" fmla="*/ 10132 h 808215"/>
              <a:gd name="connsiteX1" fmla="*/ 1491337 w 1583473"/>
              <a:gd name="connsiteY1" fmla="*/ 0 h 808215"/>
              <a:gd name="connsiteX2" fmla="*/ 1583473 w 1583473"/>
              <a:gd name="connsiteY2" fmla="*/ 133566 h 808215"/>
              <a:gd name="connsiteX3" fmla="*/ 1246149 w 1583473"/>
              <a:gd name="connsiteY3" fmla="*/ 808215 h 808215"/>
              <a:gd name="connsiteX4" fmla="*/ 337325 w 1583473"/>
              <a:gd name="connsiteY4" fmla="*/ 808215 h 808215"/>
              <a:gd name="connsiteX5" fmla="*/ 0 w 1583473"/>
              <a:gd name="connsiteY5" fmla="*/ 133566 h 808215"/>
              <a:gd name="connsiteX6" fmla="*/ 68425 w 1583473"/>
              <a:gd name="connsiteY6" fmla="*/ 10132 h 808215"/>
              <a:gd name="connsiteX0" fmla="*/ 68425 w 1583473"/>
              <a:gd name="connsiteY0" fmla="*/ 2988 h 801071"/>
              <a:gd name="connsiteX1" fmla="*/ 1486950 w 1583473"/>
              <a:gd name="connsiteY1" fmla="*/ 0 h 801071"/>
              <a:gd name="connsiteX2" fmla="*/ 1583473 w 1583473"/>
              <a:gd name="connsiteY2" fmla="*/ 126422 h 801071"/>
              <a:gd name="connsiteX3" fmla="*/ 1246149 w 1583473"/>
              <a:gd name="connsiteY3" fmla="*/ 801071 h 801071"/>
              <a:gd name="connsiteX4" fmla="*/ 337325 w 1583473"/>
              <a:gd name="connsiteY4" fmla="*/ 801071 h 801071"/>
              <a:gd name="connsiteX5" fmla="*/ 0 w 1583473"/>
              <a:gd name="connsiteY5" fmla="*/ 126422 h 801071"/>
              <a:gd name="connsiteX6" fmla="*/ 68425 w 1583473"/>
              <a:gd name="connsiteY6" fmla="*/ 2988 h 801071"/>
              <a:gd name="connsiteX0" fmla="*/ 68425 w 1583473"/>
              <a:gd name="connsiteY0" fmla="*/ 2988 h 801071"/>
              <a:gd name="connsiteX1" fmla="*/ 1486950 w 1583473"/>
              <a:gd name="connsiteY1" fmla="*/ 0 h 801071"/>
              <a:gd name="connsiteX2" fmla="*/ 1583473 w 1583473"/>
              <a:gd name="connsiteY2" fmla="*/ 126422 h 801071"/>
              <a:gd name="connsiteX3" fmla="*/ 1246149 w 1583473"/>
              <a:gd name="connsiteY3" fmla="*/ 801071 h 801071"/>
              <a:gd name="connsiteX4" fmla="*/ 337325 w 1583473"/>
              <a:gd name="connsiteY4" fmla="*/ 801071 h 801071"/>
              <a:gd name="connsiteX5" fmla="*/ 0 w 1583473"/>
              <a:gd name="connsiteY5" fmla="*/ 126422 h 801071"/>
              <a:gd name="connsiteX6" fmla="*/ 68425 w 1583473"/>
              <a:gd name="connsiteY6" fmla="*/ 2988 h 801071"/>
              <a:gd name="connsiteX0" fmla="*/ 68425 w 1583473"/>
              <a:gd name="connsiteY0" fmla="*/ 8 h 798091"/>
              <a:gd name="connsiteX1" fmla="*/ 1514046 w 1583473"/>
              <a:gd name="connsiteY1" fmla="*/ 19245 h 798091"/>
              <a:gd name="connsiteX2" fmla="*/ 1583473 w 1583473"/>
              <a:gd name="connsiteY2" fmla="*/ 123442 h 798091"/>
              <a:gd name="connsiteX3" fmla="*/ 1246149 w 1583473"/>
              <a:gd name="connsiteY3" fmla="*/ 798091 h 798091"/>
              <a:gd name="connsiteX4" fmla="*/ 337325 w 1583473"/>
              <a:gd name="connsiteY4" fmla="*/ 798091 h 798091"/>
              <a:gd name="connsiteX5" fmla="*/ 0 w 1583473"/>
              <a:gd name="connsiteY5" fmla="*/ 123442 h 798091"/>
              <a:gd name="connsiteX6" fmla="*/ 68425 w 1583473"/>
              <a:gd name="connsiteY6" fmla="*/ 8 h 798091"/>
              <a:gd name="connsiteX0" fmla="*/ 70887 w 1583473"/>
              <a:gd name="connsiteY0" fmla="*/ 11 h 781426"/>
              <a:gd name="connsiteX1" fmla="*/ 1514046 w 1583473"/>
              <a:gd name="connsiteY1" fmla="*/ 2580 h 781426"/>
              <a:gd name="connsiteX2" fmla="*/ 1583473 w 1583473"/>
              <a:gd name="connsiteY2" fmla="*/ 106777 h 781426"/>
              <a:gd name="connsiteX3" fmla="*/ 1246149 w 1583473"/>
              <a:gd name="connsiteY3" fmla="*/ 781426 h 781426"/>
              <a:gd name="connsiteX4" fmla="*/ 337325 w 1583473"/>
              <a:gd name="connsiteY4" fmla="*/ 781426 h 781426"/>
              <a:gd name="connsiteX5" fmla="*/ 0 w 1583473"/>
              <a:gd name="connsiteY5" fmla="*/ 106777 h 781426"/>
              <a:gd name="connsiteX6" fmla="*/ 70887 w 1583473"/>
              <a:gd name="connsiteY6" fmla="*/ 11 h 781426"/>
              <a:gd name="connsiteX0" fmla="*/ 56108 w 1583473"/>
              <a:gd name="connsiteY0" fmla="*/ 11 h 781426"/>
              <a:gd name="connsiteX1" fmla="*/ 1514046 w 1583473"/>
              <a:gd name="connsiteY1" fmla="*/ 2580 h 781426"/>
              <a:gd name="connsiteX2" fmla="*/ 1583473 w 1583473"/>
              <a:gd name="connsiteY2" fmla="*/ 106777 h 781426"/>
              <a:gd name="connsiteX3" fmla="*/ 1246149 w 1583473"/>
              <a:gd name="connsiteY3" fmla="*/ 781426 h 781426"/>
              <a:gd name="connsiteX4" fmla="*/ 337325 w 1583473"/>
              <a:gd name="connsiteY4" fmla="*/ 781426 h 781426"/>
              <a:gd name="connsiteX5" fmla="*/ 0 w 1583473"/>
              <a:gd name="connsiteY5" fmla="*/ 106777 h 781426"/>
              <a:gd name="connsiteX6" fmla="*/ 56108 w 1583473"/>
              <a:gd name="connsiteY6" fmla="*/ 11 h 781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83473" h="781426">
                <a:moveTo>
                  <a:pt x="56108" y="11"/>
                </a:moveTo>
                <a:lnTo>
                  <a:pt x="1514046" y="2580"/>
                </a:lnTo>
                <a:cubicBezTo>
                  <a:pt x="1557920" y="63471"/>
                  <a:pt x="1538137" y="40783"/>
                  <a:pt x="1583473" y="106777"/>
                </a:cubicBezTo>
                <a:lnTo>
                  <a:pt x="1246149" y="781426"/>
                </a:lnTo>
                <a:lnTo>
                  <a:pt x="337325" y="781426"/>
                </a:lnTo>
                <a:lnTo>
                  <a:pt x="0" y="106777"/>
                </a:lnTo>
                <a:cubicBezTo>
                  <a:pt x="25734" y="62458"/>
                  <a:pt x="54185" y="-914"/>
                  <a:pt x="56108" y="11"/>
                </a:cubicBezTo>
                <a:close/>
              </a:path>
            </a:pathLst>
          </a:custGeom>
          <a:gradFill>
            <a:gsLst>
              <a:gs pos="0">
                <a:schemeClr val="bg2">
                  <a:lumMod val="25000"/>
                </a:schemeClr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  <a:lin ang="8400000" scaled="0"/>
          </a:gradFill>
          <a:ln/>
          <a:scene3d>
            <a:camera prst="orthographicFront"/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102393" y="1"/>
            <a:ext cx="9041607" cy="1349298"/>
          </a:xfrm>
          <a:prstGeom prst="rect">
            <a:avLst/>
          </a:prstGeom>
          <a:ln>
            <a:noFill/>
          </a:ln>
          <a:effectLst>
            <a:outerShdw blurRad="101600" dist="63500" dir="36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 smtClean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82749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82749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4D067-4ADC-4E44-A8E1-EC6D134DA828}" type="datetimeFigureOut">
              <a:rPr lang="en-US" smtClean="0"/>
              <a:pPr/>
              <a:t>5/12/2016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7F96F-1D34-4AD8-A324-DDD9B7126D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Hexagon 9"/>
          <p:cNvSpPr/>
          <p:nvPr userDrawn="1"/>
        </p:nvSpPr>
        <p:spPr>
          <a:xfrm rot="16200000">
            <a:off x="-344873" y="336611"/>
            <a:ext cx="1345725" cy="672494"/>
          </a:xfrm>
          <a:custGeom>
            <a:avLst/>
            <a:gdLst>
              <a:gd name="connsiteX0" fmla="*/ 0 w 1583473"/>
              <a:gd name="connsiteY0" fmla="*/ 674649 h 1349298"/>
              <a:gd name="connsiteX1" fmla="*/ 337325 w 1583473"/>
              <a:gd name="connsiteY1" fmla="*/ 0 h 1349298"/>
              <a:gd name="connsiteX2" fmla="*/ 1246149 w 1583473"/>
              <a:gd name="connsiteY2" fmla="*/ 0 h 1349298"/>
              <a:gd name="connsiteX3" fmla="*/ 1583473 w 1583473"/>
              <a:gd name="connsiteY3" fmla="*/ 674649 h 1349298"/>
              <a:gd name="connsiteX4" fmla="*/ 1246149 w 1583473"/>
              <a:gd name="connsiteY4" fmla="*/ 1349298 h 1349298"/>
              <a:gd name="connsiteX5" fmla="*/ 337325 w 1583473"/>
              <a:gd name="connsiteY5" fmla="*/ 1349298 h 1349298"/>
              <a:gd name="connsiteX6" fmla="*/ 0 w 1583473"/>
              <a:gd name="connsiteY6" fmla="*/ 674649 h 1349298"/>
              <a:gd name="connsiteX0" fmla="*/ 337325 w 1583473"/>
              <a:gd name="connsiteY0" fmla="*/ 0 h 1349298"/>
              <a:gd name="connsiteX1" fmla="*/ 1246149 w 1583473"/>
              <a:gd name="connsiteY1" fmla="*/ 0 h 1349298"/>
              <a:gd name="connsiteX2" fmla="*/ 1583473 w 1583473"/>
              <a:gd name="connsiteY2" fmla="*/ 674649 h 1349298"/>
              <a:gd name="connsiteX3" fmla="*/ 1246149 w 1583473"/>
              <a:gd name="connsiteY3" fmla="*/ 1349298 h 1349298"/>
              <a:gd name="connsiteX4" fmla="*/ 337325 w 1583473"/>
              <a:gd name="connsiteY4" fmla="*/ 1349298 h 1349298"/>
              <a:gd name="connsiteX5" fmla="*/ 0 w 1583473"/>
              <a:gd name="connsiteY5" fmla="*/ 674649 h 1349298"/>
              <a:gd name="connsiteX0" fmla="*/ 337325 w 1583473"/>
              <a:gd name="connsiteY0" fmla="*/ 0 h 1349298"/>
              <a:gd name="connsiteX1" fmla="*/ 1246149 w 1583473"/>
              <a:gd name="connsiteY1" fmla="*/ 0 h 1349298"/>
              <a:gd name="connsiteX2" fmla="*/ 1583473 w 1583473"/>
              <a:gd name="connsiteY2" fmla="*/ 674649 h 1349298"/>
              <a:gd name="connsiteX3" fmla="*/ 1246149 w 1583473"/>
              <a:gd name="connsiteY3" fmla="*/ 1349298 h 1349298"/>
              <a:gd name="connsiteX4" fmla="*/ 337325 w 1583473"/>
              <a:gd name="connsiteY4" fmla="*/ 1349298 h 1349298"/>
              <a:gd name="connsiteX5" fmla="*/ 0 w 1583473"/>
              <a:gd name="connsiteY5" fmla="*/ 674649 h 1349298"/>
              <a:gd name="connsiteX6" fmla="*/ 77202 w 1583473"/>
              <a:gd name="connsiteY6" fmla="*/ 541691 h 1349298"/>
              <a:gd name="connsiteX7" fmla="*/ 337325 w 1583473"/>
              <a:gd name="connsiteY7" fmla="*/ 0 h 1349298"/>
              <a:gd name="connsiteX0" fmla="*/ 337325 w 1583473"/>
              <a:gd name="connsiteY0" fmla="*/ 0 h 1349298"/>
              <a:gd name="connsiteX1" fmla="*/ 1246149 w 1583473"/>
              <a:gd name="connsiteY1" fmla="*/ 0 h 1349298"/>
              <a:gd name="connsiteX2" fmla="*/ 1583473 w 1583473"/>
              <a:gd name="connsiteY2" fmla="*/ 674649 h 1349298"/>
              <a:gd name="connsiteX3" fmla="*/ 1246149 w 1583473"/>
              <a:gd name="connsiteY3" fmla="*/ 1349298 h 1349298"/>
              <a:gd name="connsiteX4" fmla="*/ 337325 w 1583473"/>
              <a:gd name="connsiteY4" fmla="*/ 1349298 h 1349298"/>
              <a:gd name="connsiteX5" fmla="*/ 0 w 1583473"/>
              <a:gd name="connsiteY5" fmla="*/ 674649 h 1349298"/>
              <a:gd name="connsiteX6" fmla="*/ 77202 w 1583473"/>
              <a:gd name="connsiteY6" fmla="*/ 541691 h 1349298"/>
              <a:gd name="connsiteX7" fmla="*/ 337325 w 1583473"/>
              <a:gd name="connsiteY7" fmla="*/ 0 h 1349298"/>
              <a:gd name="connsiteX0" fmla="*/ 337325 w 1583473"/>
              <a:gd name="connsiteY0" fmla="*/ 0 h 1349298"/>
              <a:gd name="connsiteX1" fmla="*/ 1246149 w 1583473"/>
              <a:gd name="connsiteY1" fmla="*/ 0 h 1349298"/>
              <a:gd name="connsiteX2" fmla="*/ 1583473 w 1583473"/>
              <a:gd name="connsiteY2" fmla="*/ 674649 h 1349298"/>
              <a:gd name="connsiteX3" fmla="*/ 1246149 w 1583473"/>
              <a:gd name="connsiteY3" fmla="*/ 1349298 h 1349298"/>
              <a:gd name="connsiteX4" fmla="*/ 337325 w 1583473"/>
              <a:gd name="connsiteY4" fmla="*/ 1349298 h 1349298"/>
              <a:gd name="connsiteX5" fmla="*/ 0 w 1583473"/>
              <a:gd name="connsiteY5" fmla="*/ 674649 h 1349298"/>
              <a:gd name="connsiteX6" fmla="*/ 77202 w 1583473"/>
              <a:gd name="connsiteY6" fmla="*/ 541691 h 1349298"/>
              <a:gd name="connsiteX7" fmla="*/ 337325 w 1583473"/>
              <a:gd name="connsiteY7" fmla="*/ 0 h 1349298"/>
              <a:gd name="connsiteX0" fmla="*/ 337325 w 1583473"/>
              <a:gd name="connsiteY0" fmla="*/ 0 h 1349298"/>
              <a:gd name="connsiteX1" fmla="*/ 1246149 w 1583473"/>
              <a:gd name="connsiteY1" fmla="*/ 0 h 1349298"/>
              <a:gd name="connsiteX2" fmla="*/ 1467202 w 1583473"/>
              <a:gd name="connsiteY2" fmla="*/ 448091 h 1349298"/>
              <a:gd name="connsiteX3" fmla="*/ 1583473 w 1583473"/>
              <a:gd name="connsiteY3" fmla="*/ 674649 h 1349298"/>
              <a:gd name="connsiteX4" fmla="*/ 1246149 w 1583473"/>
              <a:gd name="connsiteY4" fmla="*/ 1349298 h 1349298"/>
              <a:gd name="connsiteX5" fmla="*/ 337325 w 1583473"/>
              <a:gd name="connsiteY5" fmla="*/ 1349298 h 1349298"/>
              <a:gd name="connsiteX6" fmla="*/ 0 w 1583473"/>
              <a:gd name="connsiteY6" fmla="*/ 674649 h 1349298"/>
              <a:gd name="connsiteX7" fmla="*/ 77202 w 1583473"/>
              <a:gd name="connsiteY7" fmla="*/ 541691 h 1349298"/>
              <a:gd name="connsiteX8" fmla="*/ 337325 w 1583473"/>
              <a:gd name="connsiteY8" fmla="*/ 0 h 1349298"/>
              <a:gd name="connsiteX0" fmla="*/ 337325 w 1583473"/>
              <a:gd name="connsiteY0" fmla="*/ 0 h 1349298"/>
              <a:gd name="connsiteX1" fmla="*/ 1246149 w 1583473"/>
              <a:gd name="connsiteY1" fmla="*/ 0 h 1349298"/>
              <a:gd name="connsiteX2" fmla="*/ 1467202 w 1583473"/>
              <a:gd name="connsiteY2" fmla="*/ 448091 h 1349298"/>
              <a:gd name="connsiteX3" fmla="*/ 1583473 w 1583473"/>
              <a:gd name="connsiteY3" fmla="*/ 674649 h 1349298"/>
              <a:gd name="connsiteX4" fmla="*/ 1246149 w 1583473"/>
              <a:gd name="connsiteY4" fmla="*/ 1349298 h 1349298"/>
              <a:gd name="connsiteX5" fmla="*/ 337325 w 1583473"/>
              <a:gd name="connsiteY5" fmla="*/ 1349298 h 1349298"/>
              <a:gd name="connsiteX6" fmla="*/ 0 w 1583473"/>
              <a:gd name="connsiteY6" fmla="*/ 674649 h 1349298"/>
              <a:gd name="connsiteX7" fmla="*/ 77202 w 1583473"/>
              <a:gd name="connsiteY7" fmla="*/ 541691 h 1349298"/>
              <a:gd name="connsiteX8" fmla="*/ 337325 w 1583473"/>
              <a:gd name="connsiteY8" fmla="*/ 0 h 1349298"/>
              <a:gd name="connsiteX0" fmla="*/ 337325 w 1583473"/>
              <a:gd name="connsiteY0" fmla="*/ 0 h 1349298"/>
              <a:gd name="connsiteX1" fmla="*/ 1246149 w 1583473"/>
              <a:gd name="connsiteY1" fmla="*/ 0 h 1349298"/>
              <a:gd name="connsiteX2" fmla="*/ 1467202 w 1583473"/>
              <a:gd name="connsiteY2" fmla="*/ 448091 h 1349298"/>
              <a:gd name="connsiteX3" fmla="*/ 1583473 w 1583473"/>
              <a:gd name="connsiteY3" fmla="*/ 674649 h 1349298"/>
              <a:gd name="connsiteX4" fmla="*/ 1246149 w 1583473"/>
              <a:gd name="connsiteY4" fmla="*/ 1349298 h 1349298"/>
              <a:gd name="connsiteX5" fmla="*/ 337325 w 1583473"/>
              <a:gd name="connsiteY5" fmla="*/ 1349298 h 1349298"/>
              <a:gd name="connsiteX6" fmla="*/ 0 w 1583473"/>
              <a:gd name="connsiteY6" fmla="*/ 674649 h 1349298"/>
              <a:gd name="connsiteX7" fmla="*/ 77202 w 1583473"/>
              <a:gd name="connsiteY7" fmla="*/ 541691 h 1349298"/>
              <a:gd name="connsiteX8" fmla="*/ 337325 w 1583473"/>
              <a:gd name="connsiteY8" fmla="*/ 0 h 1349298"/>
              <a:gd name="connsiteX0" fmla="*/ 337325 w 1583473"/>
              <a:gd name="connsiteY0" fmla="*/ 0 h 1349298"/>
              <a:gd name="connsiteX1" fmla="*/ 1246149 w 1583473"/>
              <a:gd name="connsiteY1" fmla="*/ 0 h 1349298"/>
              <a:gd name="connsiteX2" fmla="*/ 1467202 w 1583473"/>
              <a:gd name="connsiteY2" fmla="*/ 448091 h 1349298"/>
              <a:gd name="connsiteX3" fmla="*/ 1583473 w 1583473"/>
              <a:gd name="connsiteY3" fmla="*/ 674649 h 1349298"/>
              <a:gd name="connsiteX4" fmla="*/ 1246149 w 1583473"/>
              <a:gd name="connsiteY4" fmla="*/ 1349298 h 1349298"/>
              <a:gd name="connsiteX5" fmla="*/ 337325 w 1583473"/>
              <a:gd name="connsiteY5" fmla="*/ 1349298 h 1349298"/>
              <a:gd name="connsiteX6" fmla="*/ 0 w 1583473"/>
              <a:gd name="connsiteY6" fmla="*/ 674649 h 1349298"/>
              <a:gd name="connsiteX7" fmla="*/ 77202 w 1583473"/>
              <a:gd name="connsiteY7" fmla="*/ 541691 h 1349298"/>
              <a:gd name="connsiteX8" fmla="*/ 337325 w 1583473"/>
              <a:gd name="connsiteY8" fmla="*/ 0 h 1349298"/>
              <a:gd name="connsiteX0" fmla="*/ 337325 w 1583473"/>
              <a:gd name="connsiteY0" fmla="*/ 0 h 1349298"/>
              <a:gd name="connsiteX1" fmla="*/ 1467202 w 1583473"/>
              <a:gd name="connsiteY1" fmla="*/ 448091 h 1349298"/>
              <a:gd name="connsiteX2" fmla="*/ 1583473 w 1583473"/>
              <a:gd name="connsiteY2" fmla="*/ 674649 h 1349298"/>
              <a:gd name="connsiteX3" fmla="*/ 1246149 w 1583473"/>
              <a:gd name="connsiteY3" fmla="*/ 1349298 h 1349298"/>
              <a:gd name="connsiteX4" fmla="*/ 337325 w 1583473"/>
              <a:gd name="connsiteY4" fmla="*/ 1349298 h 1349298"/>
              <a:gd name="connsiteX5" fmla="*/ 0 w 1583473"/>
              <a:gd name="connsiteY5" fmla="*/ 674649 h 1349298"/>
              <a:gd name="connsiteX6" fmla="*/ 77202 w 1583473"/>
              <a:gd name="connsiteY6" fmla="*/ 541691 h 1349298"/>
              <a:gd name="connsiteX7" fmla="*/ 337325 w 1583473"/>
              <a:gd name="connsiteY7" fmla="*/ 0 h 1349298"/>
              <a:gd name="connsiteX0" fmla="*/ 337325 w 1583473"/>
              <a:gd name="connsiteY0" fmla="*/ 0 h 1349298"/>
              <a:gd name="connsiteX1" fmla="*/ 1480366 w 1583473"/>
              <a:gd name="connsiteY1" fmla="*/ 540960 h 1349298"/>
              <a:gd name="connsiteX2" fmla="*/ 1583473 w 1583473"/>
              <a:gd name="connsiteY2" fmla="*/ 674649 h 1349298"/>
              <a:gd name="connsiteX3" fmla="*/ 1246149 w 1583473"/>
              <a:gd name="connsiteY3" fmla="*/ 1349298 h 1349298"/>
              <a:gd name="connsiteX4" fmla="*/ 337325 w 1583473"/>
              <a:gd name="connsiteY4" fmla="*/ 1349298 h 1349298"/>
              <a:gd name="connsiteX5" fmla="*/ 0 w 1583473"/>
              <a:gd name="connsiteY5" fmla="*/ 674649 h 1349298"/>
              <a:gd name="connsiteX6" fmla="*/ 77202 w 1583473"/>
              <a:gd name="connsiteY6" fmla="*/ 541691 h 1349298"/>
              <a:gd name="connsiteX7" fmla="*/ 337325 w 1583473"/>
              <a:gd name="connsiteY7" fmla="*/ 0 h 1349298"/>
              <a:gd name="connsiteX0" fmla="*/ 337325 w 1583473"/>
              <a:gd name="connsiteY0" fmla="*/ 0 h 1349298"/>
              <a:gd name="connsiteX1" fmla="*/ 1495724 w 1583473"/>
              <a:gd name="connsiteY1" fmla="*/ 552866 h 1349298"/>
              <a:gd name="connsiteX2" fmla="*/ 1583473 w 1583473"/>
              <a:gd name="connsiteY2" fmla="*/ 674649 h 1349298"/>
              <a:gd name="connsiteX3" fmla="*/ 1246149 w 1583473"/>
              <a:gd name="connsiteY3" fmla="*/ 1349298 h 1349298"/>
              <a:gd name="connsiteX4" fmla="*/ 337325 w 1583473"/>
              <a:gd name="connsiteY4" fmla="*/ 1349298 h 1349298"/>
              <a:gd name="connsiteX5" fmla="*/ 0 w 1583473"/>
              <a:gd name="connsiteY5" fmla="*/ 674649 h 1349298"/>
              <a:gd name="connsiteX6" fmla="*/ 77202 w 1583473"/>
              <a:gd name="connsiteY6" fmla="*/ 541691 h 1349298"/>
              <a:gd name="connsiteX7" fmla="*/ 337325 w 1583473"/>
              <a:gd name="connsiteY7" fmla="*/ 0 h 1349298"/>
              <a:gd name="connsiteX0" fmla="*/ 337325 w 1583473"/>
              <a:gd name="connsiteY0" fmla="*/ 0 h 1349298"/>
              <a:gd name="connsiteX1" fmla="*/ 1495724 w 1583473"/>
              <a:gd name="connsiteY1" fmla="*/ 552866 h 1349298"/>
              <a:gd name="connsiteX2" fmla="*/ 1583473 w 1583473"/>
              <a:gd name="connsiteY2" fmla="*/ 674649 h 1349298"/>
              <a:gd name="connsiteX3" fmla="*/ 1246149 w 1583473"/>
              <a:gd name="connsiteY3" fmla="*/ 1349298 h 1349298"/>
              <a:gd name="connsiteX4" fmla="*/ 337325 w 1583473"/>
              <a:gd name="connsiteY4" fmla="*/ 1349298 h 1349298"/>
              <a:gd name="connsiteX5" fmla="*/ 0 w 1583473"/>
              <a:gd name="connsiteY5" fmla="*/ 674649 h 1349298"/>
              <a:gd name="connsiteX6" fmla="*/ 77202 w 1583473"/>
              <a:gd name="connsiteY6" fmla="*/ 541691 h 1349298"/>
              <a:gd name="connsiteX7" fmla="*/ 337325 w 1583473"/>
              <a:gd name="connsiteY7" fmla="*/ 0 h 1349298"/>
              <a:gd name="connsiteX0" fmla="*/ 337325 w 1583473"/>
              <a:gd name="connsiteY0" fmla="*/ 0 h 1349298"/>
              <a:gd name="connsiteX1" fmla="*/ 1495724 w 1583473"/>
              <a:gd name="connsiteY1" fmla="*/ 552866 h 1349298"/>
              <a:gd name="connsiteX2" fmla="*/ 1583473 w 1583473"/>
              <a:gd name="connsiteY2" fmla="*/ 674649 h 1349298"/>
              <a:gd name="connsiteX3" fmla="*/ 1246149 w 1583473"/>
              <a:gd name="connsiteY3" fmla="*/ 1349298 h 1349298"/>
              <a:gd name="connsiteX4" fmla="*/ 337325 w 1583473"/>
              <a:gd name="connsiteY4" fmla="*/ 1349298 h 1349298"/>
              <a:gd name="connsiteX5" fmla="*/ 0 w 1583473"/>
              <a:gd name="connsiteY5" fmla="*/ 674649 h 1349298"/>
              <a:gd name="connsiteX6" fmla="*/ 77202 w 1583473"/>
              <a:gd name="connsiteY6" fmla="*/ 541691 h 1349298"/>
              <a:gd name="connsiteX7" fmla="*/ 337325 w 1583473"/>
              <a:gd name="connsiteY7" fmla="*/ 0 h 1349298"/>
              <a:gd name="connsiteX0" fmla="*/ 77202 w 1583473"/>
              <a:gd name="connsiteY0" fmla="*/ 11234 h 818841"/>
              <a:gd name="connsiteX1" fmla="*/ 1495724 w 1583473"/>
              <a:gd name="connsiteY1" fmla="*/ 22409 h 818841"/>
              <a:gd name="connsiteX2" fmla="*/ 1583473 w 1583473"/>
              <a:gd name="connsiteY2" fmla="*/ 144192 h 818841"/>
              <a:gd name="connsiteX3" fmla="*/ 1246149 w 1583473"/>
              <a:gd name="connsiteY3" fmla="*/ 818841 h 818841"/>
              <a:gd name="connsiteX4" fmla="*/ 337325 w 1583473"/>
              <a:gd name="connsiteY4" fmla="*/ 818841 h 818841"/>
              <a:gd name="connsiteX5" fmla="*/ 0 w 1583473"/>
              <a:gd name="connsiteY5" fmla="*/ 144192 h 818841"/>
              <a:gd name="connsiteX6" fmla="*/ 77202 w 1583473"/>
              <a:gd name="connsiteY6" fmla="*/ 11234 h 818841"/>
              <a:gd name="connsiteX0" fmla="*/ 77202 w 1583473"/>
              <a:gd name="connsiteY0" fmla="*/ 13990 h 821597"/>
              <a:gd name="connsiteX1" fmla="*/ 1495724 w 1583473"/>
              <a:gd name="connsiteY1" fmla="*/ 18021 h 821597"/>
              <a:gd name="connsiteX2" fmla="*/ 1583473 w 1583473"/>
              <a:gd name="connsiteY2" fmla="*/ 146948 h 821597"/>
              <a:gd name="connsiteX3" fmla="*/ 1246149 w 1583473"/>
              <a:gd name="connsiteY3" fmla="*/ 821597 h 821597"/>
              <a:gd name="connsiteX4" fmla="*/ 337325 w 1583473"/>
              <a:gd name="connsiteY4" fmla="*/ 821597 h 821597"/>
              <a:gd name="connsiteX5" fmla="*/ 0 w 1583473"/>
              <a:gd name="connsiteY5" fmla="*/ 146948 h 821597"/>
              <a:gd name="connsiteX6" fmla="*/ 77202 w 1583473"/>
              <a:gd name="connsiteY6" fmla="*/ 13990 h 821597"/>
              <a:gd name="connsiteX0" fmla="*/ 77202 w 1583473"/>
              <a:gd name="connsiteY0" fmla="*/ 7184 h 814791"/>
              <a:gd name="connsiteX1" fmla="*/ 1495724 w 1583473"/>
              <a:gd name="connsiteY1" fmla="*/ 11215 h 814791"/>
              <a:gd name="connsiteX2" fmla="*/ 1583473 w 1583473"/>
              <a:gd name="connsiteY2" fmla="*/ 140142 h 814791"/>
              <a:gd name="connsiteX3" fmla="*/ 1246149 w 1583473"/>
              <a:gd name="connsiteY3" fmla="*/ 814791 h 814791"/>
              <a:gd name="connsiteX4" fmla="*/ 337325 w 1583473"/>
              <a:gd name="connsiteY4" fmla="*/ 814791 h 814791"/>
              <a:gd name="connsiteX5" fmla="*/ 0 w 1583473"/>
              <a:gd name="connsiteY5" fmla="*/ 140142 h 814791"/>
              <a:gd name="connsiteX6" fmla="*/ 77202 w 1583473"/>
              <a:gd name="connsiteY6" fmla="*/ 7184 h 814791"/>
              <a:gd name="connsiteX0" fmla="*/ 77202 w 1583473"/>
              <a:gd name="connsiteY0" fmla="*/ 9572 h 817179"/>
              <a:gd name="connsiteX1" fmla="*/ 1495724 w 1583473"/>
              <a:gd name="connsiteY1" fmla="*/ 13603 h 817179"/>
              <a:gd name="connsiteX2" fmla="*/ 1583473 w 1583473"/>
              <a:gd name="connsiteY2" fmla="*/ 142530 h 817179"/>
              <a:gd name="connsiteX3" fmla="*/ 1246149 w 1583473"/>
              <a:gd name="connsiteY3" fmla="*/ 817179 h 817179"/>
              <a:gd name="connsiteX4" fmla="*/ 337325 w 1583473"/>
              <a:gd name="connsiteY4" fmla="*/ 817179 h 817179"/>
              <a:gd name="connsiteX5" fmla="*/ 0 w 1583473"/>
              <a:gd name="connsiteY5" fmla="*/ 142530 h 817179"/>
              <a:gd name="connsiteX6" fmla="*/ 77202 w 1583473"/>
              <a:gd name="connsiteY6" fmla="*/ 9572 h 817179"/>
              <a:gd name="connsiteX0" fmla="*/ 77202 w 1583473"/>
              <a:gd name="connsiteY0" fmla="*/ 8920 h 816527"/>
              <a:gd name="connsiteX1" fmla="*/ 1495724 w 1583473"/>
              <a:gd name="connsiteY1" fmla="*/ 15456 h 816527"/>
              <a:gd name="connsiteX2" fmla="*/ 1583473 w 1583473"/>
              <a:gd name="connsiteY2" fmla="*/ 141878 h 816527"/>
              <a:gd name="connsiteX3" fmla="*/ 1246149 w 1583473"/>
              <a:gd name="connsiteY3" fmla="*/ 816527 h 816527"/>
              <a:gd name="connsiteX4" fmla="*/ 337325 w 1583473"/>
              <a:gd name="connsiteY4" fmla="*/ 816527 h 816527"/>
              <a:gd name="connsiteX5" fmla="*/ 0 w 1583473"/>
              <a:gd name="connsiteY5" fmla="*/ 141878 h 816527"/>
              <a:gd name="connsiteX6" fmla="*/ 77202 w 1583473"/>
              <a:gd name="connsiteY6" fmla="*/ 8920 h 816527"/>
              <a:gd name="connsiteX0" fmla="*/ 77202 w 1583473"/>
              <a:gd name="connsiteY0" fmla="*/ 8920 h 816527"/>
              <a:gd name="connsiteX1" fmla="*/ 1495724 w 1583473"/>
              <a:gd name="connsiteY1" fmla="*/ 15456 h 816527"/>
              <a:gd name="connsiteX2" fmla="*/ 1583473 w 1583473"/>
              <a:gd name="connsiteY2" fmla="*/ 141878 h 816527"/>
              <a:gd name="connsiteX3" fmla="*/ 1246149 w 1583473"/>
              <a:gd name="connsiteY3" fmla="*/ 816527 h 816527"/>
              <a:gd name="connsiteX4" fmla="*/ 337325 w 1583473"/>
              <a:gd name="connsiteY4" fmla="*/ 816527 h 816527"/>
              <a:gd name="connsiteX5" fmla="*/ 0 w 1583473"/>
              <a:gd name="connsiteY5" fmla="*/ 141878 h 816527"/>
              <a:gd name="connsiteX6" fmla="*/ 77202 w 1583473"/>
              <a:gd name="connsiteY6" fmla="*/ 8920 h 816527"/>
              <a:gd name="connsiteX0" fmla="*/ 77202 w 1583473"/>
              <a:gd name="connsiteY0" fmla="*/ 11036 h 818643"/>
              <a:gd name="connsiteX1" fmla="*/ 1491337 w 1583473"/>
              <a:gd name="connsiteY1" fmla="*/ 10428 h 818643"/>
              <a:gd name="connsiteX2" fmla="*/ 1583473 w 1583473"/>
              <a:gd name="connsiteY2" fmla="*/ 143994 h 818643"/>
              <a:gd name="connsiteX3" fmla="*/ 1246149 w 1583473"/>
              <a:gd name="connsiteY3" fmla="*/ 818643 h 818643"/>
              <a:gd name="connsiteX4" fmla="*/ 337325 w 1583473"/>
              <a:gd name="connsiteY4" fmla="*/ 818643 h 818643"/>
              <a:gd name="connsiteX5" fmla="*/ 0 w 1583473"/>
              <a:gd name="connsiteY5" fmla="*/ 143994 h 818643"/>
              <a:gd name="connsiteX6" fmla="*/ 77202 w 1583473"/>
              <a:gd name="connsiteY6" fmla="*/ 11036 h 818643"/>
              <a:gd name="connsiteX0" fmla="*/ 77202 w 1583473"/>
              <a:gd name="connsiteY0" fmla="*/ 4519 h 812126"/>
              <a:gd name="connsiteX1" fmla="*/ 1491337 w 1583473"/>
              <a:gd name="connsiteY1" fmla="*/ 3911 h 812126"/>
              <a:gd name="connsiteX2" fmla="*/ 1583473 w 1583473"/>
              <a:gd name="connsiteY2" fmla="*/ 137477 h 812126"/>
              <a:gd name="connsiteX3" fmla="*/ 1246149 w 1583473"/>
              <a:gd name="connsiteY3" fmla="*/ 812126 h 812126"/>
              <a:gd name="connsiteX4" fmla="*/ 337325 w 1583473"/>
              <a:gd name="connsiteY4" fmla="*/ 812126 h 812126"/>
              <a:gd name="connsiteX5" fmla="*/ 0 w 1583473"/>
              <a:gd name="connsiteY5" fmla="*/ 137477 h 812126"/>
              <a:gd name="connsiteX6" fmla="*/ 77202 w 1583473"/>
              <a:gd name="connsiteY6" fmla="*/ 4519 h 812126"/>
              <a:gd name="connsiteX0" fmla="*/ 79394 w 1583473"/>
              <a:gd name="connsiteY0" fmla="*/ 7751 h 808215"/>
              <a:gd name="connsiteX1" fmla="*/ 1491337 w 1583473"/>
              <a:gd name="connsiteY1" fmla="*/ 0 h 808215"/>
              <a:gd name="connsiteX2" fmla="*/ 1583473 w 1583473"/>
              <a:gd name="connsiteY2" fmla="*/ 133566 h 808215"/>
              <a:gd name="connsiteX3" fmla="*/ 1246149 w 1583473"/>
              <a:gd name="connsiteY3" fmla="*/ 808215 h 808215"/>
              <a:gd name="connsiteX4" fmla="*/ 337325 w 1583473"/>
              <a:gd name="connsiteY4" fmla="*/ 808215 h 808215"/>
              <a:gd name="connsiteX5" fmla="*/ 0 w 1583473"/>
              <a:gd name="connsiteY5" fmla="*/ 133566 h 808215"/>
              <a:gd name="connsiteX6" fmla="*/ 79394 w 1583473"/>
              <a:gd name="connsiteY6" fmla="*/ 7751 h 808215"/>
              <a:gd name="connsiteX0" fmla="*/ 68425 w 1583473"/>
              <a:gd name="connsiteY0" fmla="*/ 10132 h 808215"/>
              <a:gd name="connsiteX1" fmla="*/ 1491337 w 1583473"/>
              <a:gd name="connsiteY1" fmla="*/ 0 h 808215"/>
              <a:gd name="connsiteX2" fmla="*/ 1583473 w 1583473"/>
              <a:gd name="connsiteY2" fmla="*/ 133566 h 808215"/>
              <a:gd name="connsiteX3" fmla="*/ 1246149 w 1583473"/>
              <a:gd name="connsiteY3" fmla="*/ 808215 h 808215"/>
              <a:gd name="connsiteX4" fmla="*/ 337325 w 1583473"/>
              <a:gd name="connsiteY4" fmla="*/ 808215 h 808215"/>
              <a:gd name="connsiteX5" fmla="*/ 0 w 1583473"/>
              <a:gd name="connsiteY5" fmla="*/ 133566 h 808215"/>
              <a:gd name="connsiteX6" fmla="*/ 68425 w 1583473"/>
              <a:gd name="connsiteY6" fmla="*/ 10132 h 808215"/>
              <a:gd name="connsiteX0" fmla="*/ 68425 w 1583473"/>
              <a:gd name="connsiteY0" fmla="*/ 2988 h 801071"/>
              <a:gd name="connsiteX1" fmla="*/ 1486950 w 1583473"/>
              <a:gd name="connsiteY1" fmla="*/ 0 h 801071"/>
              <a:gd name="connsiteX2" fmla="*/ 1583473 w 1583473"/>
              <a:gd name="connsiteY2" fmla="*/ 126422 h 801071"/>
              <a:gd name="connsiteX3" fmla="*/ 1246149 w 1583473"/>
              <a:gd name="connsiteY3" fmla="*/ 801071 h 801071"/>
              <a:gd name="connsiteX4" fmla="*/ 337325 w 1583473"/>
              <a:gd name="connsiteY4" fmla="*/ 801071 h 801071"/>
              <a:gd name="connsiteX5" fmla="*/ 0 w 1583473"/>
              <a:gd name="connsiteY5" fmla="*/ 126422 h 801071"/>
              <a:gd name="connsiteX6" fmla="*/ 68425 w 1583473"/>
              <a:gd name="connsiteY6" fmla="*/ 2988 h 801071"/>
              <a:gd name="connsiteX0" fmla="*/ 68425 w 1583473"/>
              <a:gd name="connsiteY0" fmla="*/ 2988 h 801071"/>
              <a:gd name="connsiteX1" fmla="*/ 1486950 w 1583473"/>
              <a:gd name="connsiteY1" fmla="*/ 0 h 801071"/>
              <a:gd name="connsiteX2" fmla="*/ 1583473 w 1583473"/>
              <a:gd name="connsiteY2" fmla="*/ 126422 h 801071"/>
              <a:gd name="connsiteX3" fmla="*/ 1246149 w 1583473"/>
              <a:gd name="connsiteY3" fmla="*/ 801071 h 801071"/>
              <a:gd name="connsiteX4" fmla="*/ 337325 w 1583473"/>
              <a:gd name="connsiteY4" fmla="*/ 801071 h 801071"/>
              <a:gd name="connsiteX5" fmla="*/ 0 w 1583473"/>
              <a:gd name="connsiteY5" fmla="*/ 126422 h 801071"/>
              <a:gd name="connsiteX6" fmla="*/ 68425 w 1583473"/>
              <a:gd name="connsiteY6" fmla="*/ 2988 h 801071"/>
              <a:gd name="connsiteX0" fmla="*/ 68423 w 1583473"/>
              <a:gd name="connsiteY0" fmla="*/ 7 h 807485"/>
              <a:gd name="connsiteX1" fmla="*/ 1486950 w 1583473"/>
              <a:gd name="connsiteY1" fmla="*/ 6414 h 807485"/>
              <a:gd name="connsiteX2" fmla="*/ 1583473 w 1583473"/>
              <a:gd name="connsiteY2" fmla="*/ 132836 h 807485"/>
              <a:gd name="connsiteX3" fmla="*/ 1246149 w 1583473"/>
              <a:gd name="connsiteY3" fmla="*/ 807485 h 807485"/>
              <a:gd name="connsiteX4" fmla="*/ 337325 w 1583473"/>
              <a:gd name="connsiteY4" fmla="*/ 807485 h 807485"/>
              <a:gd name="connsiteX5" fmla="*/ 0 w 1583473"/>
              <a:gd name="connsiteY5" fmla="*/ 132836 h 807485"/>
              <a:gd name="connsiteX6" fmla="*/ 68423 w 1583473"/>
              <a:gd name="connsiteY6" fmla="*/ 7 h 807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83473" h="807485">
                <a:moveTo>
                  <a:pt x="68423" y="7"/>
                </a:moveTo>
                <a:lnTo>
                  <a:pt x="1486950" y="6414"/>
                </a:lnTo>
                <a:cubicBezTo>
                  <a:pt x="1530824" y="67305"/>
                  <a:pt x="1538137" y="66842"/>
                  <a:pt x="1583473" y="132836"/>
                </a:cubicBezTo>
                <a:lnTo>
                  <a:pt x="1246149" y="807485"/>
                </a:lnTo>
                <a:lnTo>
                  <a:pt x="337325" y="807485"/>
                </a:lnTo>
                <a:lnTo>
                  <a:pt x="0" y="132836"/>
                </a:lnTo>
                <a:cubicBezTo>
                  <a:pt x="25734" y="88517"/>
                  <a:pt x="66500" y="-918"/>
                  <a:pt x="68423" y="7"/>
                </a:cubicBezTo>
                <a:close/>
              </a:path>
            </a:pathLst>
          </a:custGeom>
          <a:gradFill>
            <a:gsLst>
              <a:gs pos="0">
                <a:schemeClr val="bg2">
                  <a:lumMod val="25000"/>
                </a:schemeClr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  <a:lin ang="8400000" scaled="0"/>
          </a:gradFill>
          <a:ln/>
          <a:scene3d>
            <a:camera prst="orthographicFront"/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102393" y="1"/>
            <a:ext cx="9041607" cy="1349298"/>
          </a:xfrm>
          <a:prstGeom prst="rect">
            <a:avLst/>
          </a:prstGeom>
          <a:ln>
            <a:noFill/>
          </a:ln>
          <a:effectLst>
            <a:outerShdw blurRad="101600" dist="63500" dir="36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 smtClean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25281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25281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4D067-4ADC-4E44-A8E1-EC6D134DA828}" type="datetimeFigureOut">
              <a:rPr lang="en-US" smtClean="0"/>
              <a:pPr/>
              <a:t>5/12/2016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7F96F-1D34-4AD8-A324-DDD9B7126D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Hexagon 9"/>
          <p:cNvSpPr/>
          <p:nvPr userDrawn="1"/>
        </p:nvSpPr>
        <p:spPr>
          <a:xfrm rot="16200000">
            <a:off x="-344873" y="336611"/>
            <a:ext cx="1345725" cy="672494"/>
          </a:xfrm>
          <a:custGeom>
            <a:avLst/>
            <a:gdLst>
              <a:gd name="connsiteX0" fmla="*/ 0 w 1583473"/>
              <a:gd name="connsiteY0" fmla="*/ 674649 h 1349298"/>
              <a:gd name="connsiteX1" fmla="*/ 337325 w 1583473"/>
              <a:gd name="connsiteY1" fmla="*/ 0 h 1349298"/>
              <a:gd name="connsiteX2" fmla="*/ 1246149 w 1583473"/>
              <a:gd name="connsiteY2" fmla="*/ 0 h 1349298"/>
              <a:gd name="connsiteX3" fmla="*/ 1583473 w 1583473"/>
              <a:gd name="connsiteY3" fmla="*/ 674649 h 1349298"/>
              <a:gd name="connsiteX4" fmla="*/ 1246149 w 1583473"/>
              <a:gd name="connsiteY4" fmla="*/ 1349298 h 1349298"/>
              <a:gd name="connsiteX5" fmla="*/ 337325 w 1583473"/>
              <a:gd name="connsiteY5" fmla="*/ 1349298 h 1349298"/>
              <a:gd name="connsiteX6" fmla="*/ 0 w 1583473"/>
              <a:gd name="connsiteY6" fmla="*/ 674649 h 1349298"/>
              <a:gd name="connsiteX0" fmla="*/ 337325 w 1583473"/>
              <a:gd name="connsiteY0" fmla="*/ 0 h 1349298"/>
              <a:gd name="connsiteX1" fmla="*/ 1246149 w 1583473"/>
              <a:gd name="connsiteY1" fmla="*/ 0 h 1349298"/>
              <a:gd name="connsiteX2" fmla="*/ 1583473 w 1583473"/>
              <a:gd name="connsiteY2" fmla="*/ 674649 h 1349298"/>
              <a:gd name="connsiteX3" fmla="*/ 1246149 w 1583473"/>
              <a:gd name="connsiteY3" fmla="*/ 1349298 h 1349298"/>
              <a:gd name="connsiteX4" fmla="*/ 337325 w 1583473"/>
              <a:gd name="connsiteY4" fmla="*/ 1349298 h 1349298"/>
              <a:gd name="connsiteX5" fmla="*/ 0 w 1583473"/>
              <a:gd name="connsiteY5" fmla="*/ 674649 h 1349298"/>
              <a:gd name="connsiteX0" fmla="*/ 337325 w 1583473"/>
              <a:gd name="connsiteY0" fmla="*/ 0 h 1349298"/>
              <a:gd name="connsiteX1" fmla="*/ 1246149 w 1583473"/>
              <a:gd name="connsiteY1" fmla="*/ 0 h 1349298"/>
              <a:gd name="connsiteX2" fmla="*/ 1583473 w 1583473"/>
              <a:gd name="connsiteY2" fmla="*/ 674649 h 1349298"/>
              <a:gd name="connsiteX3" fmla="*/ 1246149 w 1583473"/>
              <a:gd name="connsiteY3" fmla="*/ 1349298 h 1349298"/>
              <a:gd name="connsiteX4" fmla="*/ 337325 w 1583473"/>
              <a:gd name="connsiteY4" fmla="*/ 1349298 h 1349298"/>
              <a:gd name="connsiteX5" fmla="*/ 0 w 1583473"/>
              <a:gd name="connsiteY5" fmla="*/ 674649 h 1349298"/>
              <a:gd name="connsiteX6" fmla="*/ 77202 w 1583473"/>
              <a:gd name="connsiteY6" fmla="*/ 541691 h 1349298"/>
              <a:gd name="connsiteX7" fmla="*/ 337325 w 1583473"/>
              <a:gd name="connsiteY7" fmla="*/ 0 h 1349298"/>
              <a:gd name="connsiteX0" fmla="*/ 337325 w 1583473"/>
              <a:gd name="connsiteY0" fmla="*/ 0 h 1349298"/>
              <a:gd name="connsiteX1" fmla="*/ 1246149 w 1583473"/>
              <a:gd name="connsiteY1" fmla="*/ 0 h 1349298"/>
              <a:gd name="connsiteX2" fmla="*/ 1583473 w 1583473"/>
              <a:gd name="connsiteY2" fmla="*/ 674649 h 1349298"/>
              <a:gd name="connsiteX3" fmla="*/ 1246149 w 1583473"/>
              <a:gd name="connsiteY3" fmla="*/ 1349298 h 1349298"/>
              <a:gd name="connsiteX4" fmla="*/ 337325 w 1583473"/>
              <a:gd name="connsiteY4" fmla="*/ 1349298 h 1349298"/>
              <a:gd name="connsiteX5" fmla="*/ 0 w 1583473"/>
              <a:gd name="connsiteY5" fmla="*/ 674649 h 1349298"/>
              <a:gd name="connsiteX6" fmla="*/ 77202 w 1583473"/>
              <a:gd name="connsiteY6" fmla="*/ 541691 h 1349298"/>
              <a:gd name="connsiteX7" fmla="*/ 337325 w 1583473"/>
              <a:gd name="connsiteY7" fmla="*/ 0 h 1349298"/>
              <a:gd name="connsiteX0" fmla="*/ 337325 w 1583473"/>
              <a:gd name="connsiteY0" fmla="*/ 0 h 1349298"/>
              <a:gd name="connsiteX1" fmla="*/ 1246149 w 1583473"/>
              <a:gd name="connsiteY1" fmla="*/ 0 h 1349298"/>
              <a:gd name="connsiteX2" fmla="*/ 1583473 w 1583473"/>
              <a:gd name="connsiteY2" fmla="*/ 674649 h 1349298"/>
              <a:gd name="connsiteX3" fmla="*/ 1246149 w 1583473"/>
              <a:gd name="connsiteY3" fmla="*/ 1349298 h 1349298"/>
              <a:gd name="connsiteX4" fmla="*/ 337325 w 1583473"/>
              <a:gd name="connsiteY4" fmla="*/ 1349298 h 1349298"/>
              <a:gd name="connsiteX5" fmla="*/ 0 w 1583473"/>
              <a:gd name="connsiteY5" fmla="*/ 674649 h 1349298"/>
              <a:gd name="connsiteX6" fmla="*/ 77202 w 1583473"/>
              <a:gd name="connsiteY6" fmla="*/ 541691 h 1349298"/>
              <a:gd name="connsiteX7" fmla="*/ 337325 w 1583473"/>
              <a:gd name="connsiteY7" fmla="*/ 0 h 1349298"/>
              <a:gd name="connsiteX0" fmla="*/ 337325 w 1583473"/>
              <a:gd name="connsiteY0" fmla="*/ 0 h 1349298"/>
              <a:gd name="connsiteX1" fmla="*/ 1246149 w 1583473"/>
              <a:gd name="connsiteY1" fmla="*/ 0 h 1349298"/>
              <a:gd name="connsiteX2" fmla="*/ 1467202 w 1583473"/>
              <a:gd name="connsiteY2" fmla="*/ 448091 h 1349298"/>
              <a:gd name="connsiteX3" fmla="*/ 1583473 w 1583473"/>
              <a:gd name="connsiteY3" fmla="*/ 674649 h 1349298"/>
              <a:gd name="connsiteX4" fmla="*/ 1246149 w 1583473"/>
              <a:gd name="connsiteY4" fmla="*/ 1349298 h 1349298"/>
              <a:gd name="connsiteX5" fmla="*/ 337325 w 1583473"/>
              <a:gd name="connsiteY5" fmla="*/ 1349298 h 1349298"/>
              <a:gd name="connsiteX6" fmla="*/ 0 w 1583473"/>
              <a:gd name="connsiteY6" fmla="*/ 674649 h 1349298"/>
              <a:gd name="connsiteX7" fmla="*/ 77202 w 1583473"/>
              <a:gd name="connsiteY7" fmla="*/ 541691 h 1349298"/>
              <a:gd name="connsiteX8" fmla="*/ 337325 w 1583473"/>
              <a:gd name="connsiteY8" fmla="*/ 0 h 1349298"/>
              <a:gd name="connsiteX0" fmla="*/ 337325 w 1583473"/>
              <a:gd name="connsiteY0" fmla="*/ 0 h 1349298"/>
              <a:gd name="connsiteX1" fmla="*/ 1246149 w 1583473"/>
              <a:gd name="connsiteY1" fmla="*/ 0 h 1349298"/>
              <a:gd name="connsiteX2" fmla="*/ 1467202 w 1583473"/>
              <a:gd name="connsiteY2" fmla="*/ 448091 h 1349298"/>
              <a:gd name="connsiteX3" fmla="*/ 1583473 w 1583473"/>
              <a:gd name="connsiteY3" fmla="*/ 674649 h 1349298"/>
              <a:gd name="connsiteX4" fmla="*/ 1246149 w 1583473"/>
              <a:gd name="connsiteY4" fmla="*/ 1349298 h 1349298"/>
              <a:gd name="connsiteX5" fmla="*/ 337325 w 1583473"/>
              <a:gd name="connsiteY5" fmla="*/ 1349298 h 1349298"/>
              <a:gd name="connsiteX6" fmla="*/ 0 w 1583473"/>
              <a:gd name="connsiteY6" fmla="*/ 674649 h 1349298"/>
              <a:gd name="connsiteX7" fmla="*/ 77202 w 1583473"/>
              <a:gd name="connsiteY7" fmla="*/ 541691 h 1349298"/>
              <a:gd name="connsiteX8" fmla="*/ 337325 w 1583473"/>
              <a:gd name="connsiteY8" fmla="*/ 0 h 1349298"/>
              <a:gd name="connsiteX0" fmla="*/ 337325 w 1583473"/>
              <a:gd name="connsiteY0" fmla="*/ 0 h 1349298"/>
              <a:gd name="connsiteX1" fmla="*/ 1246149 w 1583473"/>
              <a:gd name="connsiteY1" fmla="*/ 0 h 1349298"/>
              <a:gd name="connsiteX2" fmla="*/ 1467202 w 1583473"/>
              <a:gd name="connsiteY2" fmla="*/ 448091 h 1349298"/>
              <a:gd name="connsiteX3" fmla="*/ 1583473 w 1583473"/>
              <a:gd name="connsiteY3" fmla="*/ 674649 h 1349298"/>
              <a:gd name="connsiteX4" fmla="*/ 1246149 w 1583473"/>
              <a:gd name="connsiteY4" fmla="*/ 1349298 h 1349298"/>
              <a:gd name="connsiteX5" fmla="*/ 337325 w 1583473"/>
              <a:gd name="connsiteY5" fmla="*/ 1349298 h 1349298"/>
              <a:gd name="connsiteX6" fmla="*/ 0 w 1583473"/>
              <a:gd name="connsiteY6" fmla="*/ 674649 h 1349298"/>
              <a:gd name="connsiteX7" fmla="*/ 77202 w 1583473"/>
              <a:gd name="connsiteY7" fmla="*/ 541691 h 1349298"/>
              <a:gd name="connsiteX8" fmla="*/ 337325 w 1583473"/>
              <a:gd name="connsiteY8" fmla="*/ 0 h 1349298"/>
              <a:gd name="connsiteX0" fmla="*/ 337325 w 1583473"/>
              <a:gd name="connsiteY0" fmla="*/ 0 h 1349298"/>
              <a:gd name="connsiteX1" fmla="*/ 1246149 w 1583473"/>
              <a:gd name="connsiteY1" fmla="*/ 0 h 1349298"/>
              <a:gd name="connsiteX2" fmla="*/ 1467202 w 1583473"/>
              <a:gd name="connsiteY2" fmla="*/ 448091 h 1349298"/>
              <a:gd name="connsiteX3" fmla="*/ 1583473 w 1583473"/>
              <a:gd name="connsiteY3" fmla="*/ 674649 h 1349298"/>
              <a:gd name="connsiteX4" fmla="*/ 1246149 w 1583473"/>
              <a:gd name="connsiteY4" fmla="*/ 1349298 h 1349298"/>
              <a:gd name="connsiteX5" fmla="*/ 337325 w 1583473"/>
              <a:gd name="connsiteY5" fmla="*/ 1349298 h 1349298"/>
              <a:gd name="connsiteX6" fmla="*/ 0 w 1583473"/>
              <a:gd name="connsiteY6" fmla="*/ 674649 h 1349298"/>
              <a:gd name="connsiteX7" fmla="*/ 77202 w 1583473"/>
              <a:gd name="connsiteY7" fmla="*/ 541691 h 1349298"/>
              <a:gd name="connsiteX8" fmla="*/ 337325 w 1583473"/>
              <a:gd name="connsiteY8" fmla="*/ 0 h 1349298"/>
              <a:gd name="connsiteX0" fmla="*/ 337325 w 1583473"/>
              <a:gd name="connsiteY0" fmla="*/ 0 h 1349298"/>
              <a:gd name="connsiteX1" fmla="*/ 1467202 w 1583473"/>
              <a:gd name="connsiteY1" fmla="*/ 448091 h 1349298"/>
              <a:gd name="connsiteX2" fmla="*/ 1583473 w 1583473"/>
              <a:gd name="connsiteY2" fmla="*/ 674649 h 1349298"/>
              <a:gd name="connsiteX3" fmla="*/ 1246149 w 1583473"/>
              <a:gd name="connsiteY3" fmla="*/ 1349298 h 1349298"/>
              <a:gd name="connsiteX4" fmla="*/ 337325 w 1583473"/>
              <a:gd name="connsiteY4" fmla="*/ 1349298 h 1349298"/>
              <a:gd name="connsiteX5" fmla="*/ 0 w 1583473"/>
              <a:gd name="connsiteY5" fmla="*/ 674649 h 1349298"/>
              <a:gd name="connsiteX6" fmla="*/ 77202 w 1583473"/>
              <a:gd name="connsiteY6" fmla="*/ 541691 h 1349298"/>
              <a:gd name="connsiteX7" fmla="*/ 337325 w 1583473"/>
              <a:gd name="connsiteY7" fmla="*/ 0 h 1349298"/>
              <a:gd name="connsiteX0" fmla="*/ 337325 w 1583473"/>
              <a:gd name="connsiteY0" fmla="*/ 0 h 1349298"/>
              <a:gd name="connsiteX1" fmla="*/ 1480366 w 1583473"/>
              <a:gd name="connsiteY1" fmla="*/ 540960 h 1349298"/>
              <a:gd name="connsiteX2" fmla="*/ 1583473 w 1583473"/>
              <a:gd name="connsiteY2" fmla="*/ 674649 h 1349298"/>
              <a:gd name="connsiteX3" fmla="*/ 1246149 w 1583473"/>
              <a:gd name="connsiteY3" fmla="*/ 1349298 h 1349298"/>
              <a:gd name="connsiteX4" fmla="*/ 337325 w 1583473"/>
              <a:gd name="connsiteY4" fmla="*/ 1349298 h 1349298"/>
              <a:gd name="connsiteX5" fmla="*/ 0 w 1583473"/>
              <a:gd name="connsiteY5" fmla="*/ 674649 h 1349298"/>
              <a:gd name="connsiteX6" fmla="*/ 77202 w 1583473"/>
              <a:gd name="connsiteY6" fmla="*/ 541691 h 1349298"/>
              <a:gd name="connsiteX7" fmla="*/ 337325 w 1583473"/>
              <a:gd name="connsiteY7" fmla="*/ 0 h 1349298"/>
              <a:gd name="connsiteX0" fmla="*/ 337325 w 1583473"/>
              <a:gd name="connsiteY0" fmla="*/ 0 h 1349298"/>
              <a:gd name="connsiteX1" fmla="*/ 1495724 w 1583473"/>
              <a:gd name="connsiteY1" fmla="*/ 552866 h 1349298"/>
              <a:gd name="connsiteX2" fmla="*/ 1583473 w 1583473"/>
              <a:gd name="connsiteY2" fmla="*/ 674649 h 1349298"/>
              <a:gd name="connsiteX3" fmla="*/ 1246149 w 1583473"/>
              <a:gd name="connsiteY3" fmla="*/ 1349298 h 1349298"/>
              <a:gd name="connsiteX4" fmla="*/ 337325 w 1583473"/>
              <a:gd name="connsiteY4" fmla="*/ 1349298 h 1349298"/>
              <a:gd name="connsiteX5" fmla="*/ 0 w 1583473"/>
              <a:gd name="connsiteY5" fmla="*/ 674649 h 1349298"/>
              <a:gd name="connsiteX6" fmla="*/ 77202 w 1583473"/>
              <a:gd name="connsiteY6" fmla="*/ 541691 h 1349298"/>
              <a:gd name="connsiteX7" fmla="*/ 337325 w 1583473"/>
              <a:gd name="connsiteY7" fmla="*/ 0 h 1349298"/>
              <a:gd name="connsiteX0" fmla="*/ 337325 w 1583473"/>
              <a:gd name="connsiteY0" fmla="*/ 0 h 1349298"/>
              <a:gd name="connsiteX1" fmla="*/ 1495724 w 1583473"/>
              <a:gd name="connsiteY1" fmla="*/ 552866 h 1349298"/>
              <a:gd name="connsiteX2" fmla="*/ 1583473 w 1583473"/>
              <a:gd name="connsiteY2" fmla="*/ 674649 h 1349298"/>
              <a:gd name="connsiteX3" fmla="*/ 1246149 w 1583473"/>
              <a:gd name="connsiteY3" fmla="*/ 1349298 h 1349298"/>
              <a:gd name="connsiteX4" fmla="*/ 337325 w 1583473"/>
              <a:gd name="connsiteY4" fmla="*/ 1349298 h 1349298"/>
              <a:gd name="connsiteX5" fmla="*/ 0 w 1583473"/>
              <a:gd name="connsiteY5" fmla="*/ 674649 h 1349298"/>
              <a:gd name="connsiteX6" fmla="*/ 77202 w 1583473"/>
              <a:gd name="connsiteY6" fmla="*/ 541691 h 1349298"/>
              <a:gd name="connsiteX7" fmla="*/ 337325 w 1583473"/>
              <a:gd name="connsiteY7" fmla="*/ 0 h 1349298"/>
              <a:gd name="connsiteX0" fmla="*/ 337325 w 1583473"/>
              <a:gd name="connsiteY0" fmla="*/ 0 h 1349298"/>
              <a:gd name="connsiteX1" fmla="*/ 1495724 w 1583473"/>
              <a:gd name="connsiteY1" fmla="*/ 552866 h 1349298"/>
              <a:gd name="connsiteX2" fmla="*/ 1583473 w 1583473"/>
              <a:gd name="connsiteY2" fmla="*/ 674649 h 1349298"/>
              <a:gd name="connsiteX3" fmla="*/ 1246149 w 1583473"/>
              <a:gd name="connsiteY3" fmla="*/ 1349298 h 1349298"/>
              <a:gd name="connsiteX4" fmla="*/ 337325 w 1583473"/>
              <a:gd name="connsiteY4" fmla="*/ 1349298 h 1349298"/>
              <a:gd name="connsiteX5" fmla="*/ 0 w 1583473"/>
              <a:gd name="connsiteY5" fmla="*/ 674649 h 1349298"/>
              <a:gd name="connsiteX6" fmla="*/ 77202 w 1583473"/>
              <a:gd name="connsiteY6" fmla="*/ 541691 h 1349298"/>
              <a:gd name="connsiteX7" fmla="*/ 337325 w 1583473"/>
              <a:gd name="connsiteY7" fmla="*/ 0 h 1349298"/>
              <a:gd name="connsiteX0" fmla="*/ 77202 w 1583473"/>
              <a:gd name="connsiteY0" fmla="*/ 11234 h 818841"/>
              <a:gd name="connsiteX1" fmla="*/ 1495724 w 1583473"/>
              <a:gd name="connsiteY1" fmla="*/ 22409 h 818841"/>
              <a:gd name="connsiteX2" fmla="*/ 1583473 w 1583473"/>
              <a:gd name="connsiteY2" fmla="*/ 144192 h 818841"/>
              <a:gd name="connsiteX3" fmla="*/ 1246149 w 1583473"/>
              <a:gd name="connsiteY3" fmla="*/ 818841 h 818841"/>
              <a:gd name="connsiteX4" fmla="*/ 337325 w 1583473"/>
              <a:gd name="connsiteY4" fmla="*/ 818841 h 818841"/>
              <a:gd name="connsiteX5" fmla="*/ 0 w 1583473"/>
              <a:gd name="connsiteY5" fmla="*/ 144192 h 818841"/>
              <a:gd name="connsiteX6" fmla="*/ 77202 w 1583473"/>
              <a:gd name="connsiteY6" fmla="*/ 11234 h 818841"/>
              <a:gd name="connsiteX0" fmla="*/ 77202 w 1583473"/>
              <a:gd name="connsiteY0" fmla="*/ 13990 h 821597"/>
              <a:gd name="connsiteX1" fmla="*/ 1495724 w 1583473"/>
              <a:gd name="connsiteY1" fmla="*/ 18021 h 821597"/>
              <a:gd name="connsiteX2" fmla="*/ 1583473 w 1583473"/>
              <a:gd name="connsiteY2" fmla="*/ 146948 h 821597"/>
              <a:gd name="connsiteX3" fmla="*/ 1246149 w 1583473"/>
              <a:gd name="connsiteY3" fmla="*/ 821597 h 821597"/>
              <a:gd name="connsiteX4" fmla="*/ 337325 w 1583473"/>
              <a:gd name="connsiteY4" fmla="*/ 821597 h 821597"/>
              <a:gd name="connsiteX5" fmla="*/ 0 w 1583473"/>
              <a:gd name="connsiteY5" fmla="*/ 146948 h 821597"/>
              <a:gd name="connsiteX6" fmla="*/ 77202 w 1583473"/>
              <a:gd name="connsiteY6" fmla="*/ 13990 h 821597"/>
              <a:gd name="connsiteX0" fmla="*/ 77202 w 1583473"/>
              <a:gd name="connsiteY0" fmla="*/ 7184 h 814791"/>
              <a:gd name="connsiteX1" fmla="*/ 1495724 w 1583473"/>
              <a:gd name="connsiteY1" fmla="*/ 11215 h 814791"/>
              <a:gd name="connsiteX2" fmla="*/ 1583473 w 1583473"/>
              <a:gd name="connsiteY2" fmla="*/ 140142 h 814791"/>
              <a:gd name="connsiteX3" fmla="*/ 1246149 w 1583473"/>
              <a:gd name="connsiteY3" fmla="*/ 814791 h 814791"/>
              <a:gd name="connsiteX4" fmla="*/ 337325 w 1583473"/>
              <a:gd name="connsiteY4" fmla="*/ 814791 h 814791"/>
              <a:gd name="connsiteX5" fmla="*/ 0 w 1583473"/>
              <a:gd name="connsiteY5" fmla="*/ 140142 h 814791"/>
              <a:gd name="connsiteX6" fmla="*/ 77202 w 1583473"/>
              <a:gd name="connsiteY6" fmla="*/ 7184 h 814791"/>
              <a:gd name="connsiteX0" fmla="*/ 77202 w 1583473"/>
              <a:gd name="connsiteY0" fmla="*/ 9572 h 817179"/>
              <a:gd name="connsiteX1" fmla="*/ 1495724 w 1583473"/>
              <a:gd name="connsiteY1" fmla="*/ 13603 h 817179"/>
              <a:gd name="connsiteX2" fmla="*/ 1583473 w 1583473"/>
              <a:gd name="connsiteY2" fmla="*/ 142530 h 817179"/>
              <a:gd name="connsiteX3" fmla="*/ 1246149 w 1583473"/>
              <a:gd name="connsiteY3" fmla="*/ 817179 h 817179"/>
              <a:gd name="connsiteX4" fmla="*/ 337325 w 1583473"/>
              <a:gd name="connsiteY4" fmla="*/ 817179 h 817179"/>
              <a:gd name="connsiteX5" fmla="*/ 0 w 1583473"/>
              <a:gd name="connsiteY5" fmla="*/ 142530 h 817179"/>
              <a:gd name="connsiteX6" fmla="*/ 77202 w 1583473"/>
              <a:gd name="connsiteY6" fmla="*/ 9572 h 817179"/>
              <a:gd name="connsiteX0" fmla="*/ 77202 w 1583473"/>
              <a:gd name="connsiteY0" fmla="*/ 8920 h 816527"/>
              <a:gd name="connsiteX1" fmla="*/ 1495724 w 1583473"/>
              <a:gd name="connsiteY1" fmla="*/ 15456 h 816527"/>
              <a:gd name="connsiteX2" fmla="*/ 1583473 w 1583473"/>
              <a:gd name="connsiteY2" fmla="*/ 141878 h 816527"/>
              <a:gd name="connsiteX3" fmla="*/ 1246149 w 1583473"/>
              <a:gd name="connsiteY3" fmla="*/ 816527 h 816527"/>
              <a:gd name="connsiteX4" fmla="*/ 337325 w 1583473"/>
              <a:gd name="connsiteY4" fmla="*/ 816527 h 816527"/>
              <a:gd name="connsiteX5" fmla="*/ 0 w 1583473"/>
              <a:gd name="connsiteY5" fmla="*/ 141878 h 816527"/>
              <a:gd name="connsiteX6" fmla="*/ 77202 w 1583473"/>
              <a:gd name="connsiteY6" fmla="*/ 8920 h 816527"/>
              <a:gd name="connsiteX0" fmla="*/ 77202 w 1583473"/>
              <a:gd name="connsiteY0" fmla="*/ 8920 h 816527"/>
              <a:gd name="connsiteX1" fmla="*/ 1495724 w 1583473"/>
              <a:gd name="connsiteY1" fmla="*/ 15456 h 816527"/>
              <a:gd name="connsiteX2" fmla="*/ 1583473 w 1583473"/>
              <a:gd name="connsiteY2" fmla="*/ 141878 h 816527"/>
              <a:gd name="connsiteX3" fmla="*/ 1246149 w 1583473"/>
              <a:gd name="connsiteY3" fmla="*/ 816527 h 816527"/>
              <a:gd name="connsiteX4" fmla="*/ 337325 w 1583473"/>
              <a:gd name="connsiteY4" fmla="*/ 816527 h 816527"/>
              <a:gd name="connsiteX5" fmla="*/ 0 w 1583473"/>
              <a:gd name="connsiteY5" fmla="*/ 141878 h 816527"/>
              <a:gd name="connsiteX6" fmla="*/ 77202 w 1583473"/>
              <a:gd name="connsiteY6" fmla="*/ 8920 h 816527"/>
              <a:gd name="connsiteX0" fmla="*/ 77202 w 1583473"/>
              <a:gd name="connsiteY0" fmla="*/ 11036 h 818643"/>
              <a:gd name="connsiteX1" fmla="*/ 1491337 w 1583473"/>
              <a:gd name="connsiteY1" fmla="*/ 10428 h 818643"/>
              <a:gd name="connsiteX2" fmla="*/ 1583473 w 1583473"/>
              <a:gd name="connsiteY2" fmla="*/ 143994 h 818643"/>
              <a:gd name="connsiteX3" fmla="*/ 1246149 w 1583473"/>
              <a:gd name="connsiteY3" fmla="*/ 818643 h 818643"/>
              <a:gd name="connsiteX4" fmla="*/ 337325 w 1583473"/>
              <a:gd name="connsiteY4" fmla="*/ 818643 h 818643"/>
              <a:gd name="connsiteX5" fmla="*/ 0 w 1583473"/>
              <a:gd name="connsiteY5" fmla="*/ 143994 h 818643"/>
              <a:gd name="connsiteX6" fmla="*/ 77202 w 1583473"/>
              <a:gd name="connsiteY6" fmla="*/ 11036 h 818643"/>
              <a:gd name="connsiteX0" fmla="*/ 77202 w 1583473"/>
              <a:gd name="connsiteY0" fmla="*/ 4519 h 812126"/>
              <a:gd name="connsiteX1" fmla="*/ 1491337 w 1583473"/>
              <a:gd name="connsiteY1" fmla="*/ 3911 h 812126"/>
              <a:gd name="connsiteX2" fmla="*/ 1583473 w 1583473"/>
              <a:gd name="connsiteY2" fmla="*/ 137477 h 812126"/>
              <a:gd name="connsiteX3" fmla="*/ 1246149 w 1583473"/>
              <a:gd name="connsiteY3" fmla="*/ 812126 h 812126"/>
              <a:gd name="connsiteX4" fmla="*/ 337325 w 1583473"/>
              <a:gd name="connsiteY4" fmla="*/ 812126 h 812126"/>
              <a:gd name="connsiteX5" fmla="*/ 0 w 1583473"/>
              <a:gd name="connsiteY5" fmla="*/ 137477 h 812126"/>
              <a:gd name="connsiteX6" fmla="*/ 77202 w 1583473"/>
              <a:gd name="connsiteY6" fmla="*/ 4519 h 812126"/>
              <a:gd name="connsiteX0" fmla="*/ 79394 w 1583473"/>
              <a:gd name="connsiteY0" fmla="*/ 7751 h 808215"/>
              <a:gd name="connsiteX1" fmla="*/ 1491337 w 1583473"/>
              <a:gd name="connsiteY1" fmla="*/ 0 h 808215"/>
              <a:gd name="connsiteX2" fmla="*/ 1583473 w 1583473"/>
              <a:gd name="connsiteY2" fmla="*/ 133566 h 808215"/>
              <a:gd name="connsiteX3" fmla="*/ 1246149 w 1583473"/>
              <a:gd name="connsiteY3" fmla="*/ 808215 h 808215"/>
              <a:gd name="connsiteX4" fmla="*/ 337325 w 1583473"/>
              <a:gd name="connsiteY4" fmla="*/ 808215 h 808215"/>
              <a:gd name="connsiteX5" fmla="*/ 0 w 1583473"/>
              <a:gd name="connsiteY5" fmla="*/ 133566 h 808215"/>
              <a:gd name="connsiteX6" fmla="*/ 79394 w 1583473"/>
              <a:gd name="connsiteY6" fmla="*/ 7751 h 808215"/>
              <a:gd name="connsiteX0" fmla="*/ 68425 w 1583473"/>
              <a:gd name="connsiteY0" fmla="*/ 10132 h 808215"/>
              <a:gd name="connsiteX1" fmla="*/ 1491337 w 1583473"/>
              <a:gd name="connsiteY1" fmla="*/ 0 h 808215"/>
              <a:gd name="connsiteX2" fmla="*/ 1583473 w 1583473"/>
              <a:gd name="connsiteY2" fmla="*/ 133566 h 808215"/>
              <a:gd name="connsiteX3" fmla="*/ 1246149 w 1583473"/>
              <a:gd name="connsiteY3" fmla="*/ 808215 h 808215"/>
              <a:gd name="connsiteX4" fmla="*/ 337325 w 1583473"/>
              <a:gd name="connsiteY4" fmla="*/ 808215 h 808215"/>
              <a:gd name="connsiteX5" fmla="*/ 0 w 1583473"/>
              <a:gd name="connsiteY5" fmla="*/ 133566 h 808215"/>
              <a:gd name="connsiteX6" fmla="*/ 68425 w 1583473"/>
              <a:gd name="connsiteY6" fmla="*/ 10132 h 808215"/>
              <a:gd name="connsiteX0" fmla="*/ 68425 w 1583473"/>
              <a:gd name="connsiteY0" fmla="*/ 2988 h 801071"/>
              <a:gd name="connsiteX1" fmla="*/ 1486950 w 1583473"/>
              <a:gd name="connsiteY1" fmla="*/ 0 h 801071"/>
              <a:gd name="connsiteX2" fmla="*/ 1583473 w 1583473"/>
              <a:gd name="connsiteY2" fmla="*/ 126422 h 801071"/>
              <a:gd name="connsiteX3" fmla="*/ 1246149 w 1583473"/>
              <a:gd name="connsiteY3" fmla="*/ 801071 h 801071"/>
              <a:gd name="connsiteX4" fmla="*/ 337325 w 1583473"/>
              <a:gd name="connsiteY4" fmla="*/ 801071 h 801071"/>
              <a:gd name="connsiteX5" fmla="*/ 0 w 1583473"/>
              <a:gd name="connsiteY5" fmla="*/ 126422 h 801071"/>
              <a:gd name="connsiteX6" fmla="*/ 68425 w 1583473"/>
              <a:gd name="connsiteY6" fmla="*/ 2988 h 801071"/>
              <a:gd name="connsiteX0" fmla="*/ 68425 w 1583473"/>
              <a:gd name="connsiteY0" fmla="*/ 2988 h 801071"/>
              <a:gd name="connsiteX1" fmla="*/ 1486950 w 1583473"/>
              <a:gd name="connsiteY1" fmla="*/ 0 h 801071"/>
              <a:gd name="connsiteX2" fmla="*/ 1583473 w 1583473"/>
              <a:gd name="connsiteY2" fmla="*/ 126422 h 801071"/>
              <a:gd name="connsiteX3" fmla="*/ 1246149 w 1583473"/>
              <a:gd name="connsiteY3" fmla="*/ 801071 h 801071"/>
              <a:gd name="connsiteX4" fmla="*/ 337325 w 1583473"/>
              <a:gd name="connsiteY4" fmla="*/ 801071 h 801071"/>
              <a:gd name="connsiteX5" fmla="*/ 0 w 1583473"/>
              <a:gd name="connsiteY5" fmla="*/ 126422 h 801071"/>
              <a:gd name="connsiteX6" fmla="*/ 68425 w 1583473"/>
              <a:gd name="connsiteY6" fmla="*/ 2988 h 801071"/>
              <a:gd name="connsiteX0" fmla="*/ 68423 w 1583473"/>
              <a:gd name="connsiteY0" fmla="*/ 7 h 807485"/>
              <a:gd name="connsiteX1" fmla="*/ 1486950 w 1583473"/>
              <a:gd name="connsiteY1" fmla="*/ 6414 h 807485"/>
              <a:gd name="connsiteX2" fmla="*/ 1583473 w 1583473"/>
              <a:gd name="connsiteY2" fmla="*/ 132836 h 807485"/>
              <a:gd name="connsiteX3" fmla="*/ 1246149 w 1583473"/>
              <a:gd name="connsiteY3" fmla="*/ 807485 h 807485"/>
              <a:gd name="connsiteX4" fmla="*/ 337325 w 1583473"/>
              <a:gd name="connsiteY4" fmla="*/ 807485 h 807485"/>
              <a:gd name="connsiteX5" fmla="*/ 0 w 1583473"/>
              <a:gd name="connsiteY5" fmla="*/ 132836 h 807485"/>
              <a:gd name="connsiteX6" fmla="*/ 68423 w 1583473"/>
              <a:gd name="connsiteY6" fmla="*/ 7 h 807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83473" h="807485">
                <a:moveTo>
                  <a:pt x="68423" y="7"/>
                </a:moveTo>
                <a:lnTo>
                  <a:pt x="1486950" y="6414"/>
                </a:lnTo>
                <a:cubicBezTo>
                  <a:pt x="1530824" y="67305"/>
                  <a:pt x="1538137" y="66842"/>
                  <a:pt x="1583473" y="132836"/>
                </a:cubicBezTo>
                <a:lnTo>
                  <a:pt x="1246149" y="807485"/>
                </a:lnTo>
                <a:lnTo>
                  <a:pt x="337325" y="807485"/>
                </a:lnTo>
                <a:lnTo>
                  <a:pt x="0" y="132836"/>
                </a:lnTo>
                <a:cubicBezTo>
                  <a:pt x="25734" y="88517"/>
                  <a:pt x="66500" y="-918"/>
                  <a:pt x="68423" y="7"/>
                </a:cubicBezTo>
                <a:close/>
              </a:path>
            </a:pathLst>
          </a:custGeom>
          <a:gradFill>
            <a:gsLst>
              <a:gs pos="0">
                <a:schemeClr val="bg2">
                  <a:lumMod val="25000"/>
                </a:schemeClr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  <a:lin ang="8400000" scaled="0"/>
          </a:gradFill>
          <a:ln/>
          <a:scene3d>
            <a:camera prst="orthographicFront"/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02393" y="1"/>
            <a:ext cx="9041607" cy="1349298"/>
          </a:xfrm>
          <a:prstGeom prst="rect">
            <a:avLst/>
          </a:prstGeom>
          <a:ln>
            <a:noFill/>
          </a:ln>
          <a:effectLst>
            <a:outerShdw blurRad="101600" dist="63500" dir="36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 smtClean="0">
              <a:solidFill>
                <a:schemeClr val="tx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4D067-4ADC-4E44-A8E1-EC6D134DA828}" type="datetimeFigureOut">
              <a:rPr lang="en-US" smtClean="0"/>
              <a:pPr/>
              <a:t>5/12/2016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7F96F-1D34-4AD8-A324-DDD9B7126D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Hexagon 9"/>
          <p:cNvSpPr/>
          <p:nvPr userDrawn="1"/>
        </p:nvSpPr>
        <p:spPr>
          <a:xfrm rot="16200000">
            <a:off x="-344873" y="336611"/>
            <a:ext cx="1345725" cy="672494"/>
          </a:xfrm>
          <a:custGeom>
            <a:avLst/>
            <a:gdLst>
              <a:gd name="connsiteX0" fmla="*/ 0 w 1583473"/>
              <a:gd name="connsiteY0" fmla="*/ 674649 h 1349298"/>
              <a:gd name="connsiteX1" fmla="*/ 337325 w 1583473"/>
              <a:gd name="connsiteY1" fmla="*/ 0 h 1349298"/>
              <a:gd name="connsiteX2" fmla="*/ 1246149 w 1583473"/>
              <a:gd name="connsiteY2" fmla="*/ 0 h 1349298"/>
              <a:gd name="connsiteX3" fmla="*/ 1583473 w 1583473"/>
              <a:gd name="connsiteY3" fmla="*/ 674649 h 1349298"/>
              <a:gd name="connsiteX4" fmla="*/ 1246149 w 1583473"/>
              <a:gd name="connsiteY4" fmla="*/ 1349298 h 1349298"/>
              <a:gd name="connsiteX5" fmla="*/ 337325 w 1583473"/>
              <a:gd name="connsiteY5" fmla="*/ 1349298 h 1349298"/>
              <a:gd name="connsiteX6" fmla="*/ 0 w 1583473"/>
              <a:gd name="connsiteY6" fmla="*/ 674649 h 1349298"/>
              <a:gd name="connsiteX0" fmla="*/ 337325 w 1583473"/>
              <a:gd name="connsiteY0" fmla="*/ 0 h 1349298"/>
              <a:gd name="connsiteX1" fmla="*/ 1246149 w 1583473"/>
              <a:gd name="connsiteY1" fmla="*/ 0 h 1349298"/>
              <a:gd name="connsiteX2" fmla="*/ 1583473 w 1583473"/>
              <a:gd name="connsiteY2" fmla="*/ 674649 h 1349298"/>
              <a:gd name="connsiteX3" fmla="*/ 1246149 w 1583473"/>
              <a:gd name="connsiteY3" fmla="*/ 1349298 h 1349298"/>
              <a:gd name="connsiteX4" fmla="*/ 337325 w 1583473"/>
              <a:gd name="connsiteY4" fmla="*/ 1349298 h 1349298"/>
              <a:gd name="connsiteX5" fmla="*/ 0 w 1583473"/>
              <a:gd name="connsiteY5" fmla="*/ 674649 h 1349298"/>
              <a:gd name="connsiteX0" fmla="*/ 337325 w 1583473"/>
              <a:gd name="connsiteY0" fmla="*/ 0 h 1349298"/>
              <a:gd name="connsiteX1" fmla="*/ 1246149 w 1583473"/>
              <a:gd name="connsiteY1" fmla="*/ 0 h 1349298"/>
              <a:gd name="connsiteX2" fmla="*/ 1583473 w 1583473"/>
              <a:gd name="connsiteY2" fmla="*/ 674649 h 1349298"/>
              <a:gd name="connsiteX3" fmla="*/ 1246149 w 1583473"/>
              <a:gd name="connsiteY3" fmla="*/ 1349298 h 1349298"/>
              <a:gd name="connsiteX4" fmla="*/ 337325 w 1583473"/>
              <a:gd name="connsiteY4" fmla="*/ 1349298 h 1349298"/>
              <a:gd name="connsiteX5" fmla="*/ 0 w 1583473"/>
              <a:gd name="connsiteY5" fmla="*/ 674649 h 1349298"/>
              <a:gd name="connsiteX6" fmla="*/ 77202 w 1583473"/>
              <a:gd name="connsiteY6" fmla="*/ 541691 h 1349298"/>
              <a:gd name="connsiteX7" fmla="*/ 337325 w 1583473"/>
              <a:gd name="connsiteY7" fmla="*/ 0 h 1349298"/>
              <a:gd name="connsiteX0" fmla="*/ 337325 w 1583473"/>
              <a:gd name="connsiteY0" fmla="*/ 0 h 1349298"/>
              <a:gd name="connsiteX1" fmla="*/ 1246149 w 1583473"/>
              <a:gd name="connsiteY1" fmla="*/ 0 h 1349298"/>
              <a:gd name="connsiteX2" fmla="*/ 1583473 w 1583473"/>
              <a:gd name="connsiteY2" fmla="*/ 674649 h 1349298"/>
              <a:gd name="connsiteX3" fmla="*/ 1246149 w 1583473"/>
              <a:gd name="connsiteY3" fmla="*/ 1349298 h 1349298"/>
              <a:gd name="connsiteX4" fmla="*/ 337325 w 1583473"/>
              <a:gd name="connsiteY4" fmla="*/ 1349298 h 1349298"/>
              <a:gd name="connsiteX5" fmla="*/ 0 w 1583473"/>
              <a:gd name="connsiteY5" fmla="*/ 674649 h 1349298"/>
              <a:gd name="connsiteX6" fmla="*/ 77202 w 1583473"/>
              <a:gd name="connsiteY6" fmla="*/ 541691 h 1349298"/>
              <a:gd name="connsiteX7" fmla="*/ 337325 w 1583473"/>
              <a:gd name="connsiteY7" fmla="*/ 0 h 1349298"/>
              <a:gd name="connsiteX0" fmla="*/ 337325 w 1583473"/>
              <a:gd name="connsiteY0" fmla="*/ 0 h 1349298"/>
              <a:gd name="connsiteX1" fmla="*/ 1246149 w 1583473"/>
              <a:gd name="connsiteY1" fmla="*/ 0 h 1349298"/>
              <a:gd name="connsiteX2" fmla="*/ 1583473 w 1583473"/>
              <a:gd name="connsiteY2" fmla="*/ 674649 h 1349298"/>
              <a:gd name="connsiteX3" fmla="*/ 1246149 w 1583473"/>
              <a:gd name="connsiteY3" fmla="*/ 1349298 h 1349298"/>
              <a:gd name="connsiteX4" fmla="*/ 337325 w 1583473"/>
              <a:gd name="connsiteY4" fmla="*/ 1349298 h 1349298"/>
              <a:gd name="connsiteX5" fmla="*/ 0 w 1583473"/>
              <a:gd name="connsiteY5" fmla="*/ 674649 h 1349298"/>
              <a:gd name="connsiteX6" fmla="*/ 77202 w 1583473"/>
              <a:gd name="connsiteY6" fmla="*/ 541691 h 1349298"/>
              <a:gd name="connsiteX7" fmla="*/ 337325 w 1583473"/>
              <a:gd name="connsiteY7" fmla="*/ 0 h 1349298"/>
              <a:gd name="connsiteX0" fmla="*/ 337325 w 1583473"/>
              <a:gd name="connsiteY0" fmla="*/ 0 h 1349298"/>
              <a:gd name="connsiteX1" fmla="*/ 1246149 w 1583473"/>
              <a:gd name="connsiteY1" fmla="*/ 0 h 1349298"/>
              <a:gd name="connsiteX2" fmla="*/ 1467202 w 1583473"/>
              <a:gd name="connsiteY2" fmla="*/ 448091 h 1349298"/>
              <a:gd name="connsiteX3" fmla="*/ 1583473 w 1583473"/>
              <a:gd name="connsiteY3" fmla="*/ 674649 h 1349298"/>
              <a:gd name="connsiteX4" fmla="*/ 1246149 w 1583473"/>
              <a:gd name="connsiteY4" fmla="*/ 1349298 h 1349298"/>
              <a:gd name="connsiteX5" fmla="*/ 337325 w 1583473"/>
              <a:gd name="connsiteY5" fmla="*/ 1349298 h 1349298"/>
              <a:gd name="connsiteX6" fmla="*/ 0 w 1583473"/>
              <a:gd name="connsiteY6" fmla="*/ 674649 h 1349298"/>
              <a:gd name="connsiteX7" fmla="*/ 77202 w 1583473"/>
              <a:gd name="connsiteY7" fmla="*/ 541691 h 1349298"/>
              <a:gd name="connsiteX8" fmla="*/ 337325 w 1583473"/>
              <a:gd name="connsiteY8" fmla="*/ 0 h 1349298"/>
              <a:gd name="connsiteX0" fmla="*/ 337325 w 1583473"/>
              <a:gd name="connsiteY0" fmla="*/ 0 h 1349298"/>
              <a:gd name="connsiteX1" fmla="*/ 1246149 w 1583473"/>
              <a:gd name="connsiteY1" fmla="*/ 0 h 1349298"/>
              <a:gd name="connsiteX2" fmla="*/ 1467202 w 1583473"/>
              <a:gd name="connsiteY2" fmla="*/ 448091 h 1349298"/>
              <a:gd name="connsiteX3" fmla="*/ 1583473 w 1583473"/>
              <a:gd name="connsiteY3" fmla="*/ 674649 h 1349298"/>
              <a:gd name="connsiteX4" fmla="*/ 1246149 w 1583473"/>
              <a:gd name="connsiteY4" fmla="*/ 1349298 h 1349298"/>
              <a:gd name="connsiteX5" fmla="*/ 337325 w 1583473"/>
              <a:gd name="connsiteY5" fmla="*/ 1349298 h 1349298"/>
              <a:gd name="connsiteX6" fmla="*/ 0 w 1583473"/>
              <a:gd name="connsiteY6" fmla="*/ 674649 h 1349298"/>
              <a:gd name="connsiteX7" fmla="*/ 77202 w 1583473"/>
              <a:gd name="connsiteY7" fmla="*/ 541691 h 1349298"/>
              <a:gd name="connsiteX8" fmla="*/ 337325 w 1583473"/>
              <a:gd name="connsiteY8" fmla="*/ 0 h 1349298"/>
              <a:gd name="connsiteX0" fmla="*/ 337325 w 1583473"/>
              <a:gd name="connsiteY0" fmla="*/ 0 h 1349298"/>
              <a:gd name="connsiteX1" fmla="*/ 1246149 w 1583473"/>
              <a:gd name="connsiteY1" fmla="*/ 0 h 1349298"/>
              <a:gd name="connsiteX2" fmla="*/ 1467202 w 1583473"/>
              <a:gd name="connsiteY2" fmla="*/ 448091 h 1349298"/>
              <a:gd name="connsiteX3" fmla="*/ 1583473 w 1583473"/>
              <a:gd name="connsiteY3" fmla="*/ 674649 h 1349298"/>
              <a:gd name="connsiteX4" fmla="*/ 1246149 w 1583473"/>
              <a:gd name="connsiteY4" fmla="*/ 1349298 h 1349298"/>
              <a:gd name="connsiteX5" fmla="*/ 337325 w 1583473"/>
              <a:gd name="connsiteY5" fmla="*/ 1349298 h 1349298"/>
              <a:gd name="connsiteX6" fmla="*/ 0 w 1583473"/>
              <a:gd name="connsiteY6" fmla="*/ 674649 h 1349298"/>
              <a:gd name="connsiteX7" fmla="*/ 77202 w 1583473"/>
              <a:gd name="connsiteY7" fmla="*/ 541691 h 1349298"/>
              <a:gd name="connsiteX8" fmla="*/ 337325 w 1583473"/>
              <a:gd name="connsiteY8" fmla="*/ 0 h 1349298"/>
              <a:gd name="connsiteX0" fmla="*/ 337325 w 1583473"/>
              <a:gd name="connsiteY0" fmla="*/ 0 h 1349298"/>
              <a:gd name="connsiteX1" fmla="*/ 1246149 w 1583473"/>
              <a:gd name="connsiteY1" fmla="*/ 0 h 1349298"/>
              <a:gd name="connsiteX2" fmla="*/ 1467202 w 1583473"/>
              <a:gd name="connsiteY2" fmla="*/ 448091 h 1349298"/>
              <a:gd name="connsiteX3" fmla="*/ 1583473 w 1583473"/>
              <a:gd name="connsiteY3" fmla="*/ 674649 h 1349298"/>
              <a:gd name="connsiteX4" fmla="*/ 1246149 w 1583473"/>
              <a:gd name="connsiteY4" fmla="*/ 1349298 h 1349298"/>
              <a:gd name="connsiteX5" fmla="*/ 337325 w 1583473"/>
              <a:gd name="connsiteY5" fmla="*/ 1349298 h 1349298"/>
              <a:gd name="connsiteX6" fmla="*/ 0 w 1583473"/>
              <a:gd name="connsiteY6" fmla="*/ 674649 h 1349298"/>
              <a:gd name="connsiteX7" fmla="*/ 77202 w 1583473"/>
              <a:gd name="connsiteY7" fmla="*/ 541691 h 1349298"/>
              <a:gd name="connsiteX8" fmla="*/ 337325 w 1583473"/>
              <a:gd name="connsiteY8" fmla="*/ 0 h 1349298"/>
              <a:gd name="connsiteX0" fmla="*/ 337325 w 1583473"/>
              <a:gd name="connsiteY0" fmla="*/ 0 h 1349298"/>
              <a:gd name="connsiteX1" fmla="*/ 1467202 w 1583473"/>
              <a:gd name="connsiteY1" fmla="*/ 448091 h 1349298"/>
              <a:gd name="connsiteX2" fmla="*/ 1583473 w 1583473"/>
              <a:gd name="connsiteY2" fmla="*/ 674649 h 1349298"/>
              <a:gd name="connsiteX3" fmla="*/ 1246149 w 1583473"/>
              <a:gd name="connsiteY3" fmla="*/ 1349298 h 1349298"/>
              <a:gd name="connsiteX4" fmla="*/ 337325 w 1583473"/>
              <a:gd name="connsiteY4" fmla="*/ 1349298 h 1349298"/>
              <a:gd name="connsiteX5" fmla="*/ 0 w 1583473"/>
              <a:gd name="connsiteY5" fmla="*/ 674649 h 1349298"/>
              <a:gd name="connsiteX6" fmla="*/ 77202 w 1583473"/>
              <a:gd name="connsiteY6" fmla="*/ 541691 h 1349298"/>
              <a:gd name="connsiteX7" fmla="*/ 337325 w 1583473"/>
              <a:gd name="connsiteY7" fmla="*/ 0 h 1349298"/>
              <a:gd name="connsiteX0" fmla="*/ 337325 w 1583473"/>
              <a:gd name="connsiteY0" fmla="*/ 0 h 1349298"/>
              <a:gd name="connsiteX1" fmla="*/ 1480366 w 1583473"/>
              <a:gd name="connsiteY1" fmla="*/ 540960 h 1349298"/>
              <a:gd name="connsiteX2" fmla="*/ 1583473 w 1583473"/>
              <a:gd name="connsiteY2" fmla="*/ 674649 h 1349298"/>
              <a:gd name="connsiteX3" fmla="*/ 1246149 w 1583473"/>
              <a:gd name="connsiteY3" fmla="*/ 1349298 h 1349298"/>
              <a:gd name="connsiteX4" fmla="*/ 337325 w 1583473"/>
              <a:gd name="connsiteY4" fmla="*/ 1349298 h 1349298"/>
              <a:gd name="connsiteX5" fmla="*/ 0 w 1583473"/>
              <a:gd name="connsiteY5" fmla="*/ 674649 h 1349298"/>
              <a:gd name="connsiteX6" fmla="*/ 77202 w 1583473"/>
              <a:gd name="connsiteY6" fmla="*/ 541691 h 1349298"/>
              <a:gd name="connsiteX7" fmla="*/ 337325 w 1583473"/>
              <a:gd name="connsiteY7" fmla="*/ 0 h 1349298"/>
              <a:gd name="connsiteX0" fmla="*/ 337325 w 1583473"/>
              <a:gd name="connsiteY0" fmla="*/ 0 h 1349298"/>
              <a:gd name="connsiteX1" fmla="*/ 1495724 w 1583473"/>
              <a:gd name="connsiteY1" fmla="*/ 552866 h 1349298"/>
              <a:gd name="connsiteX2" fmla="*/ 1583473 w 1583473"/>
              <a:gd name="connsiteY2" fmla="*/ 674649 h 1349298"/>
              <a:gd name="connsiteX3" fmla="*/ 1246149 w 1583473"/>
              <a:gd name="connsiteY3" fmla="*/ 1349298 h 1349298"/>
              <a:gd name="connsiteX4" fmla="*/ 337325 w 1583473"/>
              <a:gd name="connsiteY4" fmla="*/ 1349298 h 1349298"/>
              <a:gd name="connsiteX5" fmla="*/ 0 w 1583473"/>
              <a:gd name="connsiteY5" fmla="*/ 674649 h 1349298"/>
              <a:gd name="connsiteX6" fmla="*/ 77202 w 1583473"/>
              <a:gd name="connsiteY6" fmla="*/ 541691 h 1349298"/>
              <a:gd name="connsiteX7" fmla="*/ 337325 w 1583473"/>
              <a:gd name="connsiteY7" fmla="*/ 0 h 1349298"/>
              <a:gd name="connsiteX0" fmla="*/ 337325 w 1583473"/>
              <a:gd name="connsiteY0" fmla="*/ 0 h 1349298"/>
              <a:gd name="connsiteX1" fmla="*/ 1495724 w 1583473"/>
              <a:gd name="connsiteY1" fmla="*/ 552866 h 1349298"/>
              <a:gd name="connsiteX2" fmla="*/ 1583473 w 1583473"/>
              <a:gd name="connsiteY2" fmla="*/ 674649 h 1349298"/>
              <a:gd name="connsiteX3" fmla="*/ 1246149 w 1583473"/>
              <a:gd name="connsiteY3" fmla="*/ 1349298 h 1349298"/>
              <a:gd name="connsiteX4" fmla="*/ 337325 w 1583473"/>
              <a:gd name="connsiteY4" fmla="*/ 1349298 h 1349298"/>
              <a:gd name="connsiteX5" fmla="*/ 0 w 1583473"/>
              <a:gd name="connsiteY5" fmla="*/ 674649 h 1349298"/>
              <a:gd name="connsiteX6" fmla="*/ 77202 w 1583473"/>
              <a:gd name="connsiteY6" fmla="*/ 541691 h 1349298"/>
              <a:gd name="connsiteX7" fmla="*/ 337325 w 1583473"/>
              <a:gd name="connsiteY7" fmla="*/ 0 h 1349298"/>
              <a:gd name="connsiteX0" fmla="*/ 337325 w 1583473"/>
              <a:gd name="connsiteY0" fmla="*/ 0 h 1349298"/>
              <a:gd name="connsiteX1" fmla="*/ 1495724 w 1583473"/>
              <a:gd name="connsiteY1" fmla="*/ 552866 h 1349298"/>
              <a:gd name="connsiteX2" fmla="*/ 1583473 w 1583473"/>
              <a:gd name="connsiteY2" fmla="*/ 674649 h 1349298"/>
              <a:gd name="connsiteX3" fmla="*/ 1246149 w 1583473"/>
              <a:gd name="connsiteY3" fmla="*/ 1349298 h 1349298"/>
              <a:gd name="connsiteX4" fmla="*/ 337325 w 1583473"/>
              <a:gd name="connsiteY4" fmla="*/ 1349298 h 1349298"/>
              <a:gd name="connsiteX5" fmla="*/ 0 w 1583473"/>
              <a:gd name="connsiteY5" fmla="*/ 674649 h 1349298"/>
              <a:gd name="connsiteX6" fmla="*/ 77202 w 1583473"/>
              <a:gd name="connsiteY6" fmla="*/ 541691 h 1349298"/>
              <a:gd name="connsiteX7" fmla="*/ 337325 w 1583473"/>
              <a:gd name="connsiteY7" fmla="*/ 0 h 1349298"/>
              <a:gd name="connsiteX0" fmla="*/ 77202 w 1583473"/>
              <a:gd name="connsiteY0" fmla="*/ 11234 h 818841"/>
              <a:gd name="connsiteX1" fmla="*/ 1495724 w 1583473"/>
              <a:gd name="connsiteY1" fmla="*/ 22409 h 818841"/>
              <a:gd name="connsiteX2" fmla="*/ 1583473 w 1583473"/>
              <a:gd name="connsiteY2" fmla="*/ 144192 h 818841"/>
              <a:gd name="connsiteX3" fmla="*/ 1246149 w 1583473"/>
              <a:gd name="connsiteY3" fmla="*/ 818841 h 818841"/>
              <a:gd name="connsiteX4" fmla="*/ 337325 w 1583473"/>
              <a:gd name="connsiteY4" fmla="*/ 818841 h 818841"/>
              <a:gd name="connsiteX5" fmla="*/ 0 w 1583473"/>
              <a:gd name="connsiteY5" fmla="*/ 144192 h 818841"/>
              <a:gd name="connsiteX6" fmla="*/ 77202 w 1583473"/>
              <a:gd name="connsiteY6" fmla="*/ 11234 h 818841"/>
              <a:gd name="connsiteX0" fmla="*/ 77202 w 1583473"/>
              <a:gd name="connsiteY0" fmla="*/ 13990 h 821597"/>
              <a:gd name="connsiteX1" fmla="*/ 1495724 w 1583473"/>
              <a:gd name="connsiteY1" fmla="*/ 18021 h 821597"/>
              <a:gd name="connsiteX2" fmla="*/ 1583473 w 1583473"/>
              <a:gd name="connsiteY2" fmla="*/ 146948 h 821597"/>
              <a:gd name="connsiteX3" fmla="*/ 1246149 w 1583473"/>
              <a:gd name="connsiteY3" fmla="*/ 821597 h 821597"/>
              <a:gd name="connsiteX4" fmla="*/ 337325 w 1583473"/>
              <a:gd name="connsiteY4" fmla="*/ 821597 h 821597"/>
              <a:gd name="connsiteX5" fmla="*/ 0 w 1583473"/>
              <a:gd name="connsiteY5" fmla="*/ 146948 h 821597"/>
              <a:gd name="connsiteX6" fmla="*/ 77202 w 1583473"/>
              <a:gd name="connsiteY6" fmla="*/ 13990 h 821597"/>
              <a:gd name="connsiteX0" fmla="*/ 77202 w 1583473"/>
              <a:gd name="connsiteY0" fmla="*/ 7184 h 814791"/>
              <a:gd name="connsiteX1" fmla="*/ 1495724 w 1583473"/>
              <a:gd name="connsiteY1" fmla="*/ 11215 h 814791"/>
              <a:gd name="connsiteX2" fmla="*/ 1583473 w 1583473"/>
              <a:gd name="connsiteY2" fmla="*/ 140142 h 814791"/>
              <a:gd name="connsiteX3" fmla="*/ 1246149 w 1583473"/>
              <a:gd name="connsiteY3" fmla="*/ 814791 h 814791"/>
              <a:gd name="connsiteX4" fmla="*/ 337325 w 1583473"/>
              <a:gd name="connsiteY4" fmla="*/ 814791 h 814791"/>
              <a:gd name="connsiteX5" fmla="*/ 0 w 1583473"/>
              <a:gd name="connsiteY5" fmla="*/ 140142 h 814791"/>
              <a:gd name="connsiteX6" fmla="*/ 77202 w 1583473"/>
              <a:gd name="connsiteY6" fmla="*/ 7184 h 814791"/>
              <a:gd name="connsiteX0" fmla="*/ 77202 w 1583473"/>
              <a:gd name="connsiteY0" fmla="*/ 9572 h 817179"/>
              <a:gd name="connsiteX1" fmla="*/ 1495724 w 1583473"/>
              <a:gd name="connsiteY1" fmla="*/ 13603 h 817179"/>
              <a:gd name="connsiteX2" fmla="*/ 1583473 w 1583473"/>
              <a:gd name="connsiteY2" fmla="*/ 142530 h 817179"/>
              <a:gd name="connsiteX3" fmla="*/ 1246149 w 1583473"/>
              <a:gd name="connsiteY3" fmla="*/ 817179 h 817179"/>
              <a:gd name="connsiteX4" fmla="*/ 337325 w 1583473"/>
              <a:gd name="connsiteY4" fmla="*/ 817179 h 817179"/>
              <a:gd name="connsiteX5" fmla="*/ 0 w 1583473"/>
              <a:gd name="connsiteY5" fmla="*/ 142530 h 817179"/>
              <a:gd name="connsiteX6" fmla="*/ 77202 w 1583473"/>
              <a:gd name="connsiteY6" fmla="*/ 9572 h 817179"/>
              <a:gd name="connsiteX0" fmla="*/ 77202 w 1583473"/>
              <a:gd name="connsiteY0" fmla="*/ 8920 h 816527"/>
              <a:gd name="connsiteX1" fmla="*/ 1495724 w 1583473"/>
              <a:gd name="connsiteY1" fmla="*/ 15456 h 816527"/>
              <a:gd name="connsiteX2" fmla="*/ 1583473 w 1583473"/>
              <a:gd name="connsiteY2" fmla="*/ 141878 h 816527"/>
              <a:gd name="connsiteX3" fmla="*/ 1246149 w 1583473"/>
              <a:gd name="connsiteY3" fmla="*/ 816527 h 816527"/>
              <a:gd name="connsiteX4" fmla="*/ 337325 w 1583473"/>
              <a:gd name="connsiteY4" fmla="*/ 816527 h 816527"/>
              <a:gd name="connsiteX5" fmla="*/ 0 w 1583473"/>
              <a:gd name="connsiteY5" fmla="*/ 141878 h 816527"/>
              <a:gd name="connsiteX6" fmla="*/ 77202 w 1583473"/>
              <a:gd name="connsiteY6" fmla="*/ 8920 h 816527"/>
              <a:gd name="connsiteX0" fmla="*/ 77202 w 1583473"/>
              <a:gd name="connsiteY0" fmla="*/ 8920 h 816527"/>
              <a:gd name="connsiteX1" fmla="*/ 1495724 w 1583473"/>
              <a:gd name="connsiteY1" fmla="*/ 15456 h 816527"/>
              <a:gd name="connsiteX2" fmla="*/ 1583473 w 1583473"/>
              <a:gd name="connsiteY2" fmla="*/ 141878 h 816527"/>
              <a:gd name="connsiteX3" fmla="*/ 1246149 w 1583473"/>
              <a:gd name="connsiteY3" fmla="*/ 816527 h 816527"/>
              <a:gd name="connsiteX4" fmla="*/ 337325 w 1583473"/>
              <a:gd name="connsiteY4" fmla="*/ 816527 h 816527"/>
              <a:gd name="connsiteX5" fmla="*/ 0 w 1583473"/>
              <a:gd name="connsiteY5" fmla="*/ 141878 h 816527"/>
              <a:gd name="connsiteX6" fmla="*/ 77202 w 1583473"/>
              <a:gd name="connsiteY6" fmla="*/ 8920 h 816527"/>
              <a:gd name="connsiteX0" fmla="*/ 77202 w 1583473"/>
              <a:gd name="connsiteY0" fmla="*/ 11036 h 818643"/>
              <a:gd name="connsiteX1" fmla="*/ 1491337 w 1583473"/>
              <a:gd name="connsiteY1" fmla="*/ 10428 h 818643"/>
              <a:gd name="connsiteX2" fmla="*/ 1583473 w 1583473"/>
              <a:gd name="connsiteY2" fmla="*/ 143994 h 818643"/>
              <a:gd name="connsiteX3" fmla="*/ 1246149 w 1583473"/>
              <a:gd name="connsiteY3" fmla="*/ 818643 h 818643"/>
              <a:gd name="connsiteX4" fmla="*/ 337325 w 1583473"/>
              <a:gd name="connsiteY4" fmla="*/ 818643 h 818643"/>
              <a:gd name="connsiteX5" fmla="*/ 0 w 1583473"/>
              <a:gd name="connsiteY5" fmla="*/ 143994 h 818643"/>
              <a:gd name="connsiteX6" fmla="*/ 77202 w 1583473"/>
              <a:gd name="connsiteY6" fmla="*/ 11036 h 818643"/>
              <a:gd name="connsiteX0" fmla="*/ 77202 w 1583473"/>
              <a:gd name="connsiteY0" fmla="*/ 4519 h 812126"/>
              <a:gd name="connsiteX1" fmla="*/ 1491337 w 1583473"/>
              <a:gd name="connsiteY1" fmla="*/ 3911 h 812126"/>
              <a:gd name="connsiteX2" fmla="*/ 1583473 w 1583473"/>
              <a:gd name="connsiteY2" fmla="*/ 137477 h 812126"/>
              <a:gd name="connsiteX3" fmla="*/ 1246149 w 1583473"/>
              <a:gd name="connsiteY3" fmla="*/ 812126 h 812126"/>
              <a:gd name="connsiteX4" fmla="*/ 337325 w 1583473"/>
              <a:gd name="connsiteY4" fmla="*/ 812126 h 812126"/>
              <a:gd name="connsiteX5" fmla="*/ 0 w 1583473"/>
              <a:gd name="connsiteY5" fmla="*/ 137477 h 812126"/>
              <a:gd name="connsiteX6" fmla="*/ 77202 w 1583473"/>
              <a:gd name="connsiteY6" fmla="*/ 4519 h 812126"/>
              <a:gd name="connsiteX0" fmla="*/ 79394 w 1583473"/>
              <a:gd name="connsiteY0" fmla="*/ 7751 h 808215"/>
              <a:gd name="connsiteX1" fmla="*/ 1491337 w 1583473"/>
              <a:gd name="connsiteY1" fmla="*/ 0 h 808215"/>
              <a:gd name="connsiteX2" fmla="*/ 1583473 w 1583473"/>
              <a:gd name="connsiteY2" fmla="*/ 133566 h 808215"/>
              <a:gd name="connsiteX3" fmla="*/ 1246149 w 1583473"/>
              <a:gd name="connsiteY3" fmla="*/ 808215 h 808215"/>
              <a:gd name="connsiteX4" fmla="*/ 337325 w 1583473"/>
              <a:gd name="connsiteY4" fmla="*/ 808215 h 808215"/>
              <a:gd name="connsiteX5" fmla="*/ 0 w 1583473"/>
              <a:gd name="connsiteY5" fmla="*/ 133566 h 808215"/>
              <a:gd name="connsiteX6" fmla="*/ 79394 w 1583473"/>
              <a:gd name="connsiteY6" fmla="*/ 7751 h 808215"/>
              <a:gd name="connsiteX0" fmla="*/ 68425 w 1583473"/>
              <a:gd name="connsiteY0" fmla="*/ 10132 h 808215"/>
              <a:gd name="connsiteX1" fmla="*/ 1491337 w 1583473"/>
              <a:gd name="connsiteY1" fmla="*/ 0 h 808215"/>
              <a:gd name="connsiteX2" fmla="*/ 1583473 w 1583473"/>
              <a:gd name="connsiteY2" fmla="*/ 133566 h 808215"/>
              <a:gd name="connsiteX3" fmla="*/ 1246149 w 1583473"/>
              <a:gd name="connsiteY3" fmla="*/ 808215 h 808215"/>
              <a:gd name="connsiteX4" fmla="*/ 337325 w 1583473"/>
              <a:gd name="connsiteY4" fmla="*/ 808215 h 808215"/>
              <a:gd name="connsiteX5" fmla="*/ 0 w 1583473"/>
              <a:gd name="connsiteY5" fmla="*/ 133566 h 808215"/>
              <a:gd name="connsiteX6" fmla="*/ 68425 w 1583473"/>
              <a:gd name="connsiteY6" fmla="*/ 10132 h 808215"/>
              <a:gd name="connsiteX0" fmla="*/ 68425 w 1583473"/>
              <a:gd name="connsiteY0" fmla="*/ 2988 h 801071"/>
              <a:gd name="connsiteX1" fmla="*/ 1486950 w 1583473"/>
              <a:gd name="connsiteY1" fmla="*/ 0 h 801071"/>
              <a:gd name="connsiteX2" fmla="*/ 1583473 w 1583473"/>
              <a:gd name="connsiteY2" fmla="*/ 126422 h 801071"/>
              <a:gd name="connsiteX3" fmla="*/ 1246149 w 1583473"/>
              <a:gd name="connsiteY3" fmla="*/ 801071 h 801071"/>
              <a:gd name="connsiteX4" fmla="*/ 337325 w 1583473"/>
              <a:gd name="connsiteY4" fmla="*/ 801071 h 801071"/>
              <a:gd name="connsiteX5" fmla="*/ 0 w 1583473"/>
              <a:gd name="connsiteY5" fmla="*/ 126422 h 801071"/>
              <a:gd name="connsiteX6" fmla="*/ 68425 w 1583473"/>
              <a:gd name="connsiteY6" fmla="*/ 2988 h 801071"/>
              <a:gd name="connsiteX0" fmla="*/ 68425 w 1583473"/>
              <a:gd name="connsiteY0" fmla="*/ 2988 h 801071"/>
              <a:gd name="connsiteX1" fmla="*/ 1486950 w 1583473"/>
              <a:gd name="connsiteY1" fmla="*/ 0 h 801071"/>
              <a:gd name="connsiteX2" fmla="*/ 1583473 w 1583473"/>
              <a:gd name="connsiteY2" fmla="*/ 126422 h 801071"/>
              <a:gd name="connsiteX3" fmla="*/ 1246149 w 1583473"/>
              <a:gd name="connsiteY3" fmla="*/ 801071 h 801071"/>
              <a:gd name="connsiteX4" fmla="*/ 337325 w 1583473"/>
              <a:gd name="connsiteY4" fmla="*/ 801071 h 801071"/>
              <a:gd name="connsiteX5" fmla="*/ 0 w 1583473"/>
              <a:gd name="connsiteY5" fmla="*/ 126422 h 801071"/>
              <a:gd name="connsiteX6" fmla="*/ 68425 w 1583473"/>
              <a:gd name="connsiteY6" fmla="*/ 2988 h 801071"/>
              <a:gd name="connsiteX0" fmla="*/ 68423 w 1583473"/>
              <a:gd name="connsiteY0" fmla="*/ 7 h 807485"/>
              <a:gd name="connsiteX1" fmla="*/ 1486950 w 1583473"/>
              <a:gd name="connsiteY1" fmla="*/ 6414 h 807485"/>
              <a:gd name="connsiteX2" fmla="*/ 1583473 w 1583473"/>
              <a:gd name="connsiteY2" fmla="*/ 132836 h 807485"/>
              <a:gd name="connsiteX3" fmla="*/ 1246149 w 1583473"/>
              <a:gd name="connsiteY3" fmla="*/ 807485 h 807485"/>
              <a:gd name="connsiteX4" fmla="*/ 337325 w 1583473"/>
              <a:gd name="connsiteY4" fmla="*/ 807485 h 807485"/>
              <a:gd name="connsiteX5" fmla="*/ 0 w 1583473"/>
              <a:gd name="connsiteY5" fmla="*/ 132836 h 807485"/>
              <a:gd name="connsiteX6" fmla="*/ 68423 w 1583473"/>
              <a:gd name="connsiteY6" fmla="*/ 7 h 807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83473" h="807485">
                <a:moveTo>
                  <a:pt x="68423" y="7"/>
                </a:moveTo>
                <a:lnTo>
                  <a:pt x="1486950" y="6414"/>
                </a:lnTo>
                <a:cubicBezTo>
                  <a:pt x="1530824" y="67305"/>
                  <a:pt x="1538137" y="66842"/>
                  <a:pt x="1583473" y="132836"/>
                </a:cubicBezTo>
                <a:lnTo>
                  <a:pt x="1246149" y="807485"/>
                </a:lnTo>
                <a:lnTo>
                  <a:pt x="337325" y="807485"/>
                </a:lnTo>
                <a:lnTo>
                  <a:pt x="0" y="132836"/>
                </a:lnTo>
                <a:cubicBezTo>
                  <a:pt x="25734" y="88517"/>
                  <a:pt x="66500" y="-918"/>
                  <a:pt x="68423" y="7"/>
                </a:cubicBezTo>
                <a:close/>
              </a:path>
            </a:pathLst>
          </a:custGeom>
          <a:gradFill>
            <a:gsLst>
              <a:gs pos="0">
                <a:schemeClr val="bg2">
                  <a:lumMod val="25000"/>
                </a:schemeClr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  <a:lin ang="8400000" scaled="0"/>
          </a:gradFill>
          <a:ln/>
          <a:scene3d>
            <a:camera prst="orthographicFront"/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0674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54067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70272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4D067-4ADC-4E44-A8E1-EC6D134DA828}" type="datetimeFigureOut">
              <a:rPr lang="en-US" smtClean="0"/>
              <a:pPr/>
              <a:t>5/12/2016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7F96F-1D34-4AD8-A324-DDD9B7126D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1"/>
            <a:ext cx="9144000" cy="234175"/>
          </a:xfrm>
          <a:prstGeom prst="rect">
            <a:avLst/>
          </a:prstGeom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91211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2428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47884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4D067-4ADC-4E44-A8E1-EC6D134DA828}" type="datetimeFigureOut">
              <a:rPr lang="en-US" smtClean="0"/>
              <a:pPr/>
              <a:t>5/12/2016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7F96F-1D34-4AD8-A324-DDD9B7126D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1"/>
            <a:ext cx="9144000" cy="234175"/>
          </a:xfrm>
          <a:prstGeom prst="rect">
            <a:avLst/>
          </a:prstGeom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video" Target="../media/media1.wmv"/><Relationship Id="rId5" Type="http://schemas.openxmlformats.org/officeDocument/2006/relationships/slideLayout" Target="../slideLayouts/slideLayout5.xml"/><Relationship Id="rId10" Type="http://schemas.microsoft.com/office/2007/relationships/media" Target="../media/media1.wmv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Hexagon BG.wmv">
            <a:hlinkClick r:id="" action="ppaction://media"/>
          </p:cNvPr>
          <p:cNvPicPr>
            <a:picLocks noChangeAspect="1"/>
          </p:cNvPicPr>
          <p:nvPr>
            <a:videoFile r:link="rId11"/>
            <p:extLst>
              <p:ext uri="{DAA4B4D4-6D71-4841-9C94-3DE7FCFB9230}">
                <p14:media xmlns:p14="http://schemas.microsoft.com/office/powerpoint/2010/main" r:embed="rId10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2854" y="163128"/>
            <a:ext cx="814618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083" y="1625600"/>
            <a:ext cx="8664497" cy="49313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598025"/>
            <a:ext cx="1143000" cy="3048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F4D067-4ADC-4E44-A8E1-EC6D134DA828}" type="datetimeFigureOut">
              <a:rPr lang="en-US" smtClean="0"/>
              <a:pPr/>
              <a:t>5/12/2016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19200" y="6598025"/>
            <a:ext cx="6705600" cy="3048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8200" y="6598025"/>
            <a:ext cx="609600" cy="3048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A7F96F-1D34-4AD8-A324-DDD9B7126D3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6" r:id="rId7"/>
    <p:sldLayoutId id="2147483657" r:id="rId8"/>
  </p:sldLayoutIdLst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01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</p:timing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lang="en-US" sz="4000" b="1" kern="1200" dirty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lnSpc>
          <a:spcPct val="85000"/>
        </a:lnSpc>
        <a:spcBef>
          <a:spcPts val="400"/>
        </a:spcBef>
        <a:buFontTx/>
        <a:buBlip>
          <a:blip r:embed="rId13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85000"/>
        </a:lnSpc>
        <a:spcBef>
          <a:spcPts val="50"/>
        </a:spcBef>
        <a:buFont typeface="Calibri" pitchFamily="34" charset="0"/>
        <a:buChar char="−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85000"/>
        </a:lnSpc>
        <a:spcBef>
          <a:spcPts val="50"/>
        </a:spcBef>
        <a:buFont typeface="Calibri" pitchFamily="34" charset="0"/>
        <a:buChar char="−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85000"/>
        </a:lnSpc>
        <a:spcBef>
          <a:spcPts val="50"/>
        </a:spcBef>
        <a:buFont typeface="Calibri" pitchFamily="34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85000"/>
        </a:lnSpc>
        <a:spcBef>
          <a:spcPts val="50"/>
        </a:spcBef>
        <a:buFont typeface="Calibri" pitchFamily="34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0070C0"/>
                </a:solidFill>
              </a:rPr>
              <a:t>Allergic Response</a:t>
            </a:r>
            <a:endParaRPr lang="en-US" sz="5400" dirty="0">
              <a:solidFill>
                <a:srgbClr val="0070C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/>
              <a:t>HCS2100</a:t>
            </a:r>
          </a:p>
          <a:p>
            <a:r>
              <a:rPr lang="en-US" b="1" dirty="0" smtClean="0"/>
              <a:t>SLO: 3.9</a:t>
            </a:r>
            <a:endParaRPr lang="en-US" b="1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442" y="1306128"/>
            <a:ext cx="4327121" cy="2817298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Allergy Testing</a:t>
            </a:r>
            <a:endParaRPr lang="en-US" sz="4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597" y="2292154"/>
            <a:ext cx="4474437" cy="3662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33682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/>
              <a:t>A life threatening allergic response in a sensitized individual</a:t>
            </a:r>
          </a:p>
          <a:p>
            <a:r>
              <a:rPr lang="en-US" sz="3600" dirty="0" smtClean="0"/>
              <a:t>Any allergen can provoke an anaphylactic response, but common causes are drugs, insect venom and foods</a:t>
            </a:r>
          </a:p>
          <a:p>
            <a:r>
              <a:rPr lang="en-US" sz="3600" dirty="0" smtClean="0"/>
              <a:t>Symptoms can appear within seconds to minutes after contact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Anaphylaxis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87913156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772" y="380144"/>
            <a:ext cx="7218150" cy="6232595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00182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Symptoms can include:  </a:t>
            </a:r>
          </a:p>
          <a:p>
            <a:pPr marL="0" indent="0">
              <a:buNone/>
            </a:pPr>
            <a:r>
              <a:rPr lang="en-US" sz="3200" dirty="0"/>
              <a:t>	</a:t>
            </a:r>
            <a:r>
              <a:rPr lang="en-US" sz="3200" dirty="0" smtClean="0"/>
              <a:t>Breathing problems</a:t>
            </a:r>
          </a:p>
          <a:p>
            <a:pPr marL="0" indent="0">
              <a:buNone/>
            </a:pPr>
            <a:r>
              <a:rPr lang="en-US" sz="3200" dirty="0"/>
              <a:t>	</a:t>
            </a:r>
            <a:r>
              <a:rPr lang="en-US" sz="3200" dirty="0" smtClean="0"/>
              <a:t>Swelling of the throat and tongue</a:t>
            </a:r>
          </a:p>
          <a:p>
            <a:pPr marL="0" indent="0">
              <a:buNone/>
            </a:pPr>
            <a:r>
              <a:rPr lang="en-US" sz="3200" dirty="0"/>
              <a:t>	</a:t>
            </a:r>
            <a:r>
              <a:rPr lang="en-US" sz="3200" dirty="0" smtClean="0"/>
              <a:t>Edema</a:t>
            </a:r>
          </a:p>
          <a:p>
            <a:pPr marL="0" indent="0">
              <a:buNone/>
            </a:pPr>
            <a:r>
              <a:rPr lang="en-US" sz="3200" dirty="0"/>
              <a:t>	</a:t>
            </a:r>
            <a:r>
              <a:rPr lang="en-US" sz="3200" dirty="0" smtClean="0"/>
              <a:t>Decreased blood pressure</a:t>
            </a:r>
          </a:p>
          <a:p>
            <a:pPr marL="0" indent="0">
              <a:buNone/>
            </a:pPr>
            <a:r>
              <a:rPr lang="en-US" sz="3200" dirty="0"/>
              <a:t>	</a:t>
            </a:r>
            <a:r>
              <a:rPr lang="en-US" sz="3200" dirty="0" smtClean="0"/>
              <a:t>Cardiovascular shock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 smtClean="0"/>
              <a:t>Anaphylaxis is treated with injectable epinephrine, antihistamine, administration of oxygen and plasma expanders to increase blood pressure</a:t>
            </a:r>
            <a:endParaRPr lang="en-US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Anaphylaxis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248105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226" y="288632"/>
            <a:ext cx="4408470" cy="3302097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6648" y="3459822"/>
            <a:ext cx="4686942" cy="3124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30074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359390" y="507760"/>
            <a:ext cx="6837363" cy="717191"/>
          </a:xfrm>
        </p:spPr>
        <p:txBody>
          <a:bodyPr>
            <a:normAutofit/>
          </a:bodyPr>
          <a:lstStyle/>
          <a:p>
            <a:r>
              <a:rPr lang="en-US" sz="4800" dirty="0" smtClean="0"/>
              <a:t>Allergy</a:t>
            </a:r>
            <a:endParaRPr lang="en-US" sz="4800" dirty="0"/>
          </a:p>
        </p:txBody>
      </p:sp>
      <p:sp>
        <p:nvSpPr>
          <p:cNvPr id="3" name="TextBox 2"/>
          <p:cNvSpPr txBox="1"/>
          <p:nvPr/>
        </p:nvSpPr>
        <p:spPr>
          <a:xfrm>
            <a:off x="1359390" y="1639019"/>
            <a:ext cx="669575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Allergy involves 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antigens</a:t>
            </a:r>
            <a:r>
              <a:rPr lang="en-US" sz="3200" dirty="0" smtClean="0"/>
              <a:t> and 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antibodies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Allergy or </a:t>
            </a:r>
            <a:r>
              <a:rPr lang="en-US" sz="3200" dirty="0" smtClean="0">
                <a:solidFill>
                  <a:srgbClr val="C00000"/>
                </a:solidFill>
              </a:rPr>
              <a:t>hypersensitivity</a:t>
            </a:r>
            <a:r>
              <a:rPr lang="en-US" sz="3200" dirty="0" smtClean="0"/>
              <a:t> – a tendency to react unfavorably to certain substances that are normally harmless to most people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9682" y="4410524"/>
            <a:ext cx="2143125" cy="2143125"/>
          </a:xfrm>
          <a:prstGeom prst="rect">
            <a:avLst/>
          </a:prstGeom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8621" y="749300"/>
            <a:ext cx="6837363" cy="924225"/>
          </a:xfrm>
        </p:spPr>
        <p:txBody>
          <a:bodyPr>
            <a:normAutofit/>
          </a:bodyPr>
          <a:lstStyle/>
          <a:p>
            <a:r>
              <a:rPr lang="en-US" sz="4800" dirty="0" smtClean="0"/>
              <a:t>Allergic Reaction</a:t>
            </a:r>
            <a:endParaRPr lang="en-US" sz="4800" dirty="0"/>
          </a:p>
        </p:txBody>
      </p:sp>
      <p:sp>
        <p:nvSpPr>
          <p:cNvPr id="4" name="TextBox 3"/>
          <p:cNvSpPr txBox="1"/>
          <p:nvPr/>
        </p:nvSpPr>
        <p:spPr>
          <a:xfrm>
            <a:off x="1379264" y="1564243"/>
            <a:ext cx="6556075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rgbClr val="C00000"/>
                </a:solidFill>
              </a:rPr>
              <a:t>Allergens</a:t>
            </a:r>
            <a:r>
              <a:rPr lang="en-US" sz="3200" dirty="0" smtClean="0"/>
              <a:t> cause allergic reactions and are like antigens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Like most antigens, they are usually proteins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Examples of allergens:</a:t>
            </a:r>
          </a:p>
          <a:p>
            <a:r>
              <a:rPr lang="en-US" sz="3200" dirty="0"/>
              <a:t>	</a:t>
            </a:r>
            <a:r>
              <a:rPr lang="en-US" sz="3200" dirty="0" smtClean="0"/>
              <a:t>pollen</a:t>
            </a:r>
          </a:p>
          <a:p>
            <a:r>
              <a:rPr lang="en-US" sz="3200" dirty="0"/>
              <a:t>	</a:t>
            </a:r>
            <a:r>
              <a:rPr lang="en-US" sz="3200" dirty="0" smtClean="0"/>
              <a:t>house dust</a:t>
            </a:r>
          </a:p>
          <a:p>
            <a:r>
              <a:rPr lang="en-US" sz="3200" dirty="0"/>
              <a:t>	</a:t>
            </a:r>
            <a:r>
              <a:rPr lang="en-US" sz="3200" dirty="0" smtClean="0"/>
              <a:t>animal dander</a:t>
            </a:r>
          </a:p>
          <a:p>
            <a:r>
              <a:rPr lang="en-US" sz="3200" dirty="0"/>
              <a:t>	</a:t>
            </a:r>
            <a:r>
              <a:rPr lang="en-US" sz="3200" dirty="0" smtClean="0"/>
              <a:t>certain food proteins</a:t>
            </a:r>
          </a:p>
          <a:p>
            <a:r>
              <a:rPr lang="en-US" sz="3200" dirty="0"/>
              <a:t>	</a:t>
            </a:r>
            <a:r>
              <a:rPr lang="en-US" sz="3200" dirty="0" smtClean="0"/>
              <a:t>certain drugs - penicillin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775353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0378" y="482330"/>
            <a:ext cx="6837363" cy="136207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8402" y="336009"/>
            <a:ext cx="6837363" cy="827359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494" y="1309689"/>
            <a:ext cx="7922328" cy="4340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75274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6995" y="163128"/>
            <a:ext cx="7672039" cy="1143000"/>
          </a:xfrm>
        </p:spPr>
        <p:txBody>
          <a:bodyPr>
            <a:noAutofit/>
          </a:bodyPr>
          <a:lstStyle/>
          <a:p>
            <a:r>
              <a:rPr lang="en-US" sz="4800" dirty="0" smtClean="0"/>
              <a:t>The Immune System Response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When a susceptible person’s tissues are repeatedly exposed to an </a:t>
            </a:r>
            <a:r>
              <a:rPr lang="en-US" sz="3200" dirty="0" smtClean="0"/>
              <a:t>allergen; an example is exposure </a:t>
            </a:r>
            <a:r>
              <a:rPr lang="en-US" sz="3200" dirty="0" smtClean="0"/>
              <a:t>of mucosa to pollens – those tissues become </a:t>
            </a:r>
            <a:r>
              <a:rPr lang="en-US" sz="3200" b="1" dirty="0" smtClean="0">
                <a:solidFill>
                  <a:srgbClr val="C00000"/>
                </a:solidFill>
              </a:rPr>
              <a:t>sensitized</a:t>
            </a:r>
            <a:r>
              <a:rPr lang="en-US" sz="3200" dirty="0" smtClean="0"/>
              <a:t>; that is, antibodies are produced in them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1120" y="3293913"/>
            <a:ext cx="3583205" cy="3263004"/>
          </a:xfrm>
          <a:prstGeom prst="rect">
            <a:avLst/>
          </a:prstGeom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34537" y="724619"/>
            <a:ext cx="8664497" cy="6241279"/>
          </a:xfrm>
        </p:spPr>
        <p:txBody>
          <a:bodyPr/>
          <a:lstStyle/>
          <a:p>
            <a:r>
              <a:rPr lang="en-US" sz="3200" dirty="0" smtClean="0"/>
              <a:t>When the next exposure to the allergen occurs, there is an antigen-antibody reaction</a:t>
            </a:r>
          </a:p>
          <a:p>
            <a:r>
              <a:rPr lang="en-US" sz="3200" dirty="0" smtClean="0"/>
              <a:t>Normally, this type of reaction takes place in the blood without harm, as in immunity</a:t>
            </a:r>
          </a:p>
          <a:p>
            <a:r>
              <a:rPr lang="en-US" sz="3200" dirty="0" smtClean="0"/>
              <a:t>In allergy, however, the antigen-antibody reaction takes place </a:t>
            </a:r>
            <a:r>
              <a:rPr lang="en-US" sz="3200" b="1" dirty="0" smtClean="0">
                <a:solidFill>
                  <a:srgbClr val="C00000"/>
                </a:solidFill>
              </a:rPr>
              <a:t>within the cells </a:t>
            </a:r>
            <a:r>
              <a:rPr lang="en-US" sz="3200" dirty="0" smtClean="0"/>
              <a:t>of the sensitized tissues, with results that are disagreeable and sometimes dangerous </a:t>
            </a:r>
            <a:endParaRPr lang="en-US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9848" y="4316622"/>
            <a:ext cx="2970959" cy="22167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442" y="4425957"/>
            <a:ext cx="3212787" cy="1799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12551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/>
              <a:t>There is a release of excessive </a:t>
            </a:r>
            <a:r>
              <a:rPr lang="en-US" sz="3600" b="1" dirty="0" smtClean="0">
                <a:solidFill>
                  <a:srgbClr val="C00000"/>
                </a:solidFill>
              </a:rPr>
              <a:t>histamine</a:t>
            </a:r>
          </a:p>
          <a:p>
            <a:r>
              <a:rPr lang="en-US" sz="3600" dirty="0" smtClean="0"/>
              <a:t>Histamine causes dilation and leaking from capillaries as well as contraction of involuntary muscles (example: in the bronchi)</a:t>
            </a:r>
          </a:p>
          <a:p>
            <a:r>
              <a:rPr lang="en-US" sz="3600" b="1" dirty="0" smtClean="0">
                <a:solidFill>
                  <a:srgbClr val="C00000"/>
                </a:solidFill>
              </a:rPr>
              <a:t>Antihistamines</a:t>
            </a:r>
            <a:r>
              <a:rPr lang="en-US" sz="3600" dirty="0" smtClean="0"/>
              <a:t> are drugs that counteract histamine and may be effective in treating the symptoms of certain allergies</a:t>
            </a:r>
            <a:endParaRPr lang="en-US" sz="3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Antigen-Antibody Reactions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32547975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125" y="1061327"/>
            <a:ext cx="3015021" cy="3768776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3162" y="3426783"/>
            <a:ext cx="4886856" cy="2806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77855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 smtClean="0"/>
              <a:t>Sometimes it is possible to desensitize an allergic person by repeated intermittent injections of the offending allergen</a:t>
            </a:r>
          </a:p>
          <a:p>
            <a:r>
              <a:rPr lang="en-US" sz="4000" dirty="0" smtClean="0"/>
              <a:t>Unfortunately, this form of protection does not last long</a:t>
            </a:r>
            <a:endParaRPr lang="en-US" sz="4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/>
              <a:t>Desensitizing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695737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7-Motion_Background_SHIP">
  <a:themeElements>
    <a:clrScheme name="Microsoft Motion BG Template">
      <a:dk1>
        <a:sysClr val="windowText" lastClr="000000"/>
      </a:dk1>
      <a:lt1>
        <a:sysClr val="window" lastClr="FFFFFF"/>
      </a:lt1>
      <a:dk2>
        <a:srgbClr val="2B370A"/>
      </a:dk2>
      <a:lt2>
        <a:srgbClr val="EBF6D0"/>
      </a:lt2>
      <a:accent1>
        <a:srgbClr val="FF9900"/>
      </a:accent1>
      <a:accent2>
        <a:srgbClr val="FFCC00"/>
      </a:accent2>
      <a:accent3>
        <a:srgbClr val="9BBB59"/>
      </a:accent3>
      <a:accent4>
        <a:srgbClr val="1E8C16"/>
      </a:accent4>
      <a:accent5>
        <a:srgbClr val="00CC99"/>
      </a:accent5>
      <a:accent6>
        <a:srgbClr val="00A1DA"/>
      </a:accent6>
      <a:hlink>
        <a:srgbClr val="00D200"/>
      </a:hlink>
      <a:folHlink>
        <a:srgbClr val="7F7F7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 sz="2000" dirty="0" smtClean="0">
            <a:solidFill>
              <a:schemeClr val="bg1"/>
            </a:solidFill>
          </a:defRPr>
        </a:defPPr>
      </a:lstStyle>
      <a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a:style>
    </a:spDef>
    <a:lnDef>
      <a:spPr>
        <a:ln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Allergy" id="{B95A7413-813E-4314-944D-BF3A708792FF}" vid="{38C1B825-901D-429A-BCA9-C325DC885927}"/>
    </a:ext>
  </a:extLst>
</a:theme>
</file>

<file path=ppt/theme/theme2.xml><?xml version="1.0" encoding="utf-8"?>
<a:theme xmlns:a="http://schemas.openxmlformats.org/drawingml/2006/main" name="Office Theme">
  <a:themeElements>
    <a:clrScheme name="Microsoft Motion BG">
      <a:dk1>
        <a:sysClr val="windowText" lastClr="000000"/>
      </a:dk1>
      <a:lt1>
        <a:sysClr val="window" lastClr="FFFFFF"/>
      </a:lt1>
      <a:dk2>
        <a:srgbClr val="2B370A"/>
      </a:dk2>
      <a:lt2>
        <a:srgbClr val="EBF6D0"/>
      </a:lt2>
      <a:accent1>
        <a:srgbClr val="FF9900"/>
      </a:accent1>
      <a:accent2>
        <a:srgbClr val="FFCC00"/>
      </a:accent2>
      <a:accent3>
        <a:srgbClr val="9BBB59"/>
      </a:accent3>
      <a:accent4>
        <a:srgbClr val="1E8C16"/>
      </a:accent4>
      <a:accent5>
        <a:srgbClr val="00CC99"/>
      </a:accent5>
      <a:accent6>
        <a:srgbClr val="00A1DA"/>
      </a:accent6>
      <a:hlink>
        <a:srgbClr val="00D200"/>
      </a:hlink>
      <a:folHlink>
        <a:srgbClr val="7F7F7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Microsoft Motion BG">
      <a:dk1>
        <a:sysClr val="windowText" lastClr="000000"/>
      </a:dk1>
      <a:lt1>
        <a:sysClr val="window" lastClr="FFFFFF"/>
      </a:lt1>
      <a:dk2>
        <a:srgbClr val="2B370A"/>
      </a:dk2>
      <a:lt2>
        <a:srgbClr val="EBF6D0"/>
      </a:lt2>
      <a:accent1>
        <a:srgbClr val="FF9900"/>
      </a:accent1>
      <a:accent2>
        <a:srgbClr val="FFCC00"/>
      </a:accent2>
      <a:accent3>
        <a:srgbClr val="9BBB59"/>
      </a:accent3>
      <a:accent4>
        <a:srgbClr val="1E8C16"/>
      </a:accent4>
      <a:accent5>
        <a:srgbClr val="00CC99"/>
      </a:accent5>
      <a:accent6>
        <a:srgbClr val="00A1DA"/>
      </a:accent6>
      <a:hlink>
        <a:srgbClr val="00D200"/>
      </a:hlink>
      <a:folHlink>
        <a:srgbClr val="7F7F7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6CBB46A4-E7BC-4F66-B794-23E69454A50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Allergy</Template>
  <TotalTime>0</TotalTime>
  <Words>335</Words>
  <Application>Microsoft Office PowerPoint</Application>
  <PresentationFormat>On-screen Show (4:3)</PresentationFormat>
  <Paragraphs>57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Calibri</vt:lpstr>
      <vt:lpstr>7-Motion_Background_SHIP</vt:lpstr>
      <vt:lpstr>Allergic Response</vt:lpstr>
      <vt:lpstr>Allergy</vt:lpstr>
      <vt:lpstr>Allergic Reaction</vt:lpstr>
      <vt:lpstr>PowerPoint Presentation</vt:lpstr>
      <vt:lpstr>The Immune System Response</vt:lpstr>
      <vt:lpstr>PowerPoint Presentation</vt:lpstr>
      <vt:lpstr>Antigen-Antibody Reactions</vt:lpstr>
      <vt:lpstr>PowerPoint Presentation</vt:lpstr>
      <vt:lpstr>Desensitizing </vt:lpstr>
      <vt:lpstr>Allergy Testing</vt:lpstr>
      <vt:lpstr>Anaphylaxis</vt:lpstr>
      <vt:lpstr>PowerPoint Presentation</vt:lpstr>
      <vt:lpstr>Anaphylaxis</vt:lpstr>
      <vt:lpstr>PowerPoint Presentation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2016-05-12T22:09:32Z</dcterms:created>
  <dcterms:modified xsi:type="dcterms:W3CDTF">2016-05-12T22:34:00Z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TC027279839991</vt:lpwstr>
  </property>
</Properties>
</file>