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ECD92-0CCF-4E48-998D-9BCFD24E84F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B98D7-0354-4C9E-8A34-3DB0DBF9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anatomy and function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556715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HCS 2050</a:t>
            </a:r>
          </a:p>
          <a:p>
            <a:r>
              <a:rPr lang="en-US" sz="4500" dirty="0" smtClean="0"/>
              <a:t>SLO:  1.0 – Explain the basic anatomy and function of the nervous system</a:t>
            </a:r>
          </a:p>
          <a:p>
            <a:r>
              <a:rPr lang="en-US" sz="4500" dirty="0">
                <a:solidFill>
                  <a:schemeClr val="tx1"/>
                </a:solidFill>
              </a:rPr>
              <a:t>SLO: 1.4 - Explain the structure and function of neurons and </a:t>
            </a:r>
            <a:r>
              <a:rPr lang="en-US" sz="4500" dirty="0" err="1">
                <a:solidFill>
                  <a:schemeClr val="tx1"/>
                </a:solidFill>
              </a:rPr>
              <a:t>neuroligia</a:t>
            </a:r>
            <a:endParaRPr lang="en-US" sz="45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452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 and color the diagram of a motor neuron on the bottom of workbook pg. 150 – Exercise 9-3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923" y="4020344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2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4028"/>
            <a:ext cx="9905999" cy="41109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/>
                </a:solidFill>
              </a:rPr>
              <a:t>Cell Body </a:t>
            </a:r>
            <a:r>
              <a:rPr lang="en-US" sz="3600" dirty="0" smtClean="0"/>
              <a:t>– contains the nucleus and other organelles typically found in cells</a:t>
            </a:r>
          </a:p>
          <a:p>
            <a:r>
              <a:rPr lang="en-US" sz="3600" dirty="0" smtClean="0">
                <a:solidFill>
                  <a:schemeClr val="bg2"/>
                </a:solidFill>
              </a:rPr>
              <a:t>Dendrites</a:t>
            </a:r>
            <a:r>
              <a:rPr lang="en-US" sz="3600" dirty="0" smtClean="0"/>
              <a:t> – neuron fibers that conduct impulses to the cell body.  These appear branched or tree like.  </a:t>
            </a:r>
          </a:p>
          <a:p>
            <a:pPr lvl="1"/>
            <a:r>
              <a:rPr lang="en-US" sz="3600" dirty="0" smtClean="0"/>
              <a:t>Dendrites function as receptors in the nervous system.  They receive a stimulus that begins a neural pathway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6608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13648"/>
            <a:ext cx="9905999" cy="493507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/>
                </a:solidFill>
              </a:rPr>
              <a:t>Axons</a:t>
            </a:r>
            <a:r>
              <a:rPr lang="en-US" sz="3600" dirty="0" smtClean="0"/>
              <a:t> – neuron fibers that conduct impulses away from the cell body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These impulses may be delivered to another neuron, to a 	muscle or to 	a gland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An axon appears as a single fiber that can be quite long 	and have branches and its end (terminal ending) is branched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106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9518"/>
            <a:ext cx="9905999" cy="4271683"/>
          </a:xfrm>
        </p:spPr>
        <p:txBody>
          <a:bodyPr/>
          <a:lstStyle/>
          <a:p>
            <a:r>
              <a:rPr lang="en-US" sz="3600" dirty="0" smtClean="0"/>
              <a:t>Myelin Sheath – some axons are covered with a fatty material called myelin that insulates and protects the fiber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19" y="3689131"/>
            <a:ext cx="4981617" cy="210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9518"/>
            <a:ext cx="9905999" cy="42716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the PNS myelin is formed by specialized cells known as Schwann cells</a:t>
            </a:r>
          </a:p>
          <a:p>
            <a:r>
              <a:rPr lang="en-US" sz="3200" dirty="0" smtClean="0"/>
              <a:t>The gaps between the Schwann cells form nodes called nodes of Ranvier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564" y="4020344"/>
            <a:ext cx="7207324" cy="264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2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9858"/>
            <a:ext cx="9905999" cy="4988859"/>
          </a:xfrm>
        </p:spPr>
        <p:txBody>
          <a:bodyPr>
            <a:noAutofit/>
          </a:bodyPr>
          <a:lstStyle/>
          <a:p>
            <a:r>
              <a:rPr lang="en-US" sz="3200" dirty="0" smtClean="0"/>
              <a:t>Neurilemma is the outmost thin coating of the </a:t>
            </a:r>
            <a:r>
              <a:rPr lang="en-US" sz="3200" dirty="0" err="1" smtClean="0"/>
              <a:t>Shwann</a:t>
            </a:r>
            <a:r>
              <a:rPr lang="en-US" sz="3200" dirty="0" smtClean="0"/>
              <a:t> cells</a:t>
            </a:r>
          </a:p>
          <a:p>
            <a:r>
              <a:rPr lang="en-US" sz="3200" dirty="0" smtClean="0"/>
              <a:t>This is found in the PNS and is how some nerve cell fibers can regenerate after injury</a:t>
            </a:r>
          </a:p>
          <a:p>
            <a:r>
              <a:rPr lang="en-US" sz="3200" dirty="0" smtClean="0"/>
              <a:t>Because cells of the brain and the spinal cord are myelinated by cells other than </a:t>
            </a:r>
            <a:r>
              <a:rPr lang="en-US" sz="3200" dirty="0" err="1" smtClean="0"/>
              <a:t>Shwann</a:t>
            </a:r>
            <a:r>
              <a:rPr lang="en-US" sz="3200" dirty="0" smtClean="0"/>
              <a:t> cells, they have no </a:t>
            </a:r>
            <a:r>
              <a:rPr lang="en-US" sz="3200" dirty="0" err="1" smtClean="0"/>
              <a:t>neurilemma</a:t>
            </a:r>
            <a:r>
              <a:rPr lang="en-US" sz="3200" dirty="0" smtClean="0"/>
              <a:t> and so if they are injured, the damage is almost always permanent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497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and Brain Injuries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559" y="1046502"/>
            <a:ext cx="5003362" cy="27759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36" y="1740509"/>
            <a:ext cx="2704936" cy="3252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20" y="4084901"/>
            <a:ext cx="3749183" cy="248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and peripheral nervous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725" y="2097088"/>
            <a:ext cx="4348634" cy="4103906"/>
          </a:xfrm>
        </p:spPr>
      </p:pic>
    </p:spTree>
    <p:extLst>
      <p:ext uri="{BB962C8B-B14F-4D97-AF65-F5344CB8AC3E}">
        <p14:creationId xmlns:p14="http://schemas.microsoft.com/office/powerpoint/2010/main" val="228957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0200"/>
            <a:ext cx="9905999" cy="4191001"/>
          </a:xfrm>
        </p:spPr>
        <p:txBody>
          <a:bodyPr/>
          <a:lstStyle/>
          <a:p>
            <a:r>
              <a:rPr lang="en-US" sz="3200" dirty="0" smtClean="0"/>
              <a:t>CNS – includes the brain and the spinal cord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09" y="2963917"/>
            <a:ext cx="3630095" cy="36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4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3988"/>
            <a:ext cx="9905999" cy="41372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PNS – made up of all the nerves outside of the central nervous system.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72" y="3184634"/>
            <a:ext cx="3866822" cy="349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7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Divisions of the 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7776"/>
            <a:ext cx="9905999" cy="477370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PNS is divided according to whether the action is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voluntary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involuntary</a:t>
            </a:r>
          </a:p>
          <a:p>
            <a:r>
              <a:rPr lang="en-US" sz="3600" dirty="0" smtClean="0"/>
              <a:t>An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effector</a:t>
            </a:r>
            <a:r>
              <a:rPr lang="en-US" sz="3600" dirty="0" smtClean="0"/>
              <a:t> is any tissue or organ that carries out a nervous system command.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somatic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nervous system </a:t>
            </a:r>
            <a:r>
              <a:rPr lang="en-US" sz="3600" dirty="0" smtClean="0"/>
              <a:t>is controlled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voluntarily</a:t>
            </a:r>
            <a:r>
              <a:rPr lang="en-US" sz="3600" dirty="0" smtClean="0"/>
              <a:t> and all of its effectors are skeletal muscles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0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autonomic nervous system </a:t>
            </a:r>
            <a:r>
              <a:rPr lang="en-US" sz="3600" dirty="0" smtClean="0"/>
              <a:t>(ANS) is controlled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involuntarily</a:t>
            </a:r>
            <a:r>
              <a:rPr lang="en-US" sz="3600" b="1" dirty="0" smtClean="0"/>
              <a:t> </a:t>
            </a:r>
            <a:r>
              <a:rPr lang="en-US" sz="3600" dirty="0" smtClean="0"/>
              <a:t>and is sometimes called the visceral nervous system because its effectors are smooth muscle, cardiac muscle and glands found in the soft body organs.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852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Complete workbook </a:t>
            </a:r>
            <a:r>
              <a:rPr lang="en-US" sz="3600" dirty="0" err="1" smtClean="0"/>
              <a:t>pg</a:t>
            </a:r>
            <a:r>
              <a:rPr lang="en-US" sz="3600" dirty="0" smtClean="0"/>
              <a:t> 149 Exercise 9-1</a:t>
            </a:r>
          </a:p>
          <a:p>
            <a:pPr marL="0" indent="0">
              <a:buNone/>
            </a:pPr>
            <a:r>
              <a:rPr lang="en-US" sz="3600" dirty="0" smtClean="0"/>
              <a:t> and </a:t>
            </a:r>
            <a:r>
              <a:rPr lang="en-US" sz="3600" dirty="0" err="1" smtClean="0"/>
              <a:t>pg</a:t>
            </a:r>
            <a:r>
              <a:rPr lang="en-US" sz="3600" dirty="0" smtClean="0"/>
              <a:t> 150 (top only) Exercise 9-2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525" y="3142748"/>
            <a:ext cx="3015977" cy="301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9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7094"/>
            <a:ext cx="9905999" cy="41641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cells within the nervous system are called neurons.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29" y="2967365"/>
            <a:ext cx="5088459" cy="338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6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neuron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55" y="1748724"/>
            <a:ext cx="7528922" cy="4163345"/>
          </a:xfrm>
        </p:spPr>
      </p:pic>
    </p:spTree>
    <p:extLst>
      <p:ext uri="{BB962C8B-B14F-4D97-AF65-F5344CB8AC3E}">
        <p14:creationId xmlns:p14="http://schemas.microsoft.com/office/powerpoint/2010/main" val="3787566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139</TotalTime>
  <Words>393</Words>
  <Application>Microsoft Office PowerPoint</Application>
  <PresentationFormat>Widescreen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Tw Cen MT</vt:lpstr>
      <vt:lpstr>Circuit</vt:lpstr>
      <vt:lpstr>Basic anatomy and function of the nervous system</vt:lpstr>
      <vt:lpstr>Central and peripheral nervous system</vt:lpstr>
      <vt:lpstr>Central Nervous system</vt:lpstr>
      <vt:lpstr>Peripheral nervous system</vt:lpstr>
      <vt:lpstr>Functional Divisions of the PNS</vt:lpstr>
      <vt:lpstr>Peripheral Nervous system</vt:lpstr>
      <vt:lpstr>Practice</vt:lpstr>
      <vt:lpstr>Neurons</vt:lpstr>
      <vt:lpstr>Structure of a neuron</vt:lpstr>
      <vt:lpstr>Practice</vt:lpstr>
      <vt:lpstr>Neuron Structures</vt:lpstr>
      <vt:lpstr>Neuron Structures</vt:lpstr>
      <vt:lpstr>Neuron structure</vt:lpstr>
      <vt:lpstr>Neuron structure</vt:lpstr>
      <vt:lpstr>Neurilemma</vt:lpstr>
      <vt:lpstr>Spinal and Brain Injuries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anatomy and function of the nervous system</dc:title>
  <dc:creator>Madelene Caine</dc:creator>
  <cp:lastModifiedBy>Madelene Caine</cp:lastModifiedBy>
  <cp:revision>25</cp:revision>
  <cp:lastPrinted>2014-10-02T21:13:47Z</cp:lastPrinted>
  <dcterms:created xsi:type="dcterms:W3CDTF">2014-09-25T21:51:09Z</dcterms:created>
  <dcterms:modified xsi:type="dcterms:W3CDTF">2016-02-03T17:25:41Z</dcterms:modified>
</cp:coreProperties>
</file>