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38D9-FF2C-4B2C-A0EA-49C71E83F580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712BD-325F-4FC1-94B2-8972AF7A5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47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3/7/2016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Cerebral Cortex and Associated Structures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3168869"/>
            <a:ext cx="9228201" cy="271166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HCS 2050</a:t>
            </a:r>
          </a:p>
          <a:p>
            <a:r>
              <a:rPr lang="en-US" dirty="0" smtClean="0"/>
              <a:t>SLO:  </a:t>
            </a:r>
            <a:r>
              <a:rPr lang="en-US" dirty="0"/>
              <a:t>1.8.10 central and lateral sulci</a:t>
            </a:r>
          </a:p>
          <a:p>
            <a:r>
              <a:rPr lang="en-US" dirty="0"/>
              <a:t>1.8.11 basal nuclei</a:t>
            </a:r>
          </a:p>
          <a:p>
            <a:r>
              <a:rPr lang="en-US" dirty="0"/>
              <a:t>1.8.12 fibrils in the cerebral </a:t>
            </a:r>
            <a:r>
              <a:rPr lang="en-US" dirty="0" smtClean="0"/>
              <a:t>cortex</a:t>
            </a:r>
          </a:p>
          <a:p>
            <a:r>
              <a:rPr lang="en-US" dirty="0"/>
              <a:t>1.8.6   limbic system, including hippocampus and reticular formation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9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Central and Lateral Sulci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cortex is arranged in folds forming elevated portions known as </a:t>
            </a:r>
            <a:r>
              <a:rPr lang="en-US" sz="3600" b="1" dirty="0" err="1" smtClean="0">
                <a:solidFill>
                  <a:schemeClr val="accent1">
                    <a:lumMod val="75000"/>
                  </a:schemeClr>
                </a:solidFill>
              </a:rPr>
              <a:t>gyri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pPr marL="0" indent="0">
              <a:buNone/>
            </a:pPr>
            <a:r>
              <a:rPr lang="en-US" sz="3600" dirty="0" smtClean="0"/>
              <a:t>These raised areas are separated by shallow grooves called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sulci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4" y="4186320"/>
            <a:ext cx="3040118" cy="24194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129" y="3894772"/>
            <a:ext cx="4290419" cy="247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506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Central Sulcus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03514"/>
            <a:ext cx="10753725" cy="417435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3600" dirty="0" smtClean="0"/>
              <a:t>Lies between the frontal and parietal lobes of each hemisphere at right angles to the longitudinal fissure.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107" y="3033109"/>
            <a:ext cx="3557423" cy="29645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693" y="3184470"/>
            <a:ext cx="4254847" cy="328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19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Lateral Sulcus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1643270"/>
            <a:ext cx="10753725" cy="413459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 </a:t>
            </a:r>
            <a:r>
              <a:rPr lang="en-US" sz="3600" dirty="0" smtClean="0"/>
              <a:t>Curves along the side of each hemisphere and separates the temporal lobe from the frontal and parietal lobes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470" y="3101537"/>
            <a:ext cx="4719084" cy="2968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51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Cerebral Hemispheres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Internally, the cerebral hemispheres are made largely of white matter and a few islands of gray matter.  The white matter consists of myelinated fibers that connect the cortical areas with each other and with other parts of the nervous system.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8767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Basal Nuclei (Basal Ganglia)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sz="3600" dirty="0" smtClean="0"/>
              <a:t>Are masses of </a:t>
            </a:r>
            <a:r>
              <a:rPr lang="en-US" sz="3600" u="sng" dirty="0" smtClean="0">
                <a:solidFill>
                  <a:srgbClr val="C00000"/>
                </a:solidFill>
              </a:rPr>
              <a:t>gray matter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located deep within each cerebral hemisphere.  These groups of neurons work with the cerebral cortex to </a:t>
            </a:r>
            <a:r>
              <a:rPr lang="en-US" sz="3600" u="sng" dirty="0" smtClean="0">
                <a:solidFill>
                  <a:srgbClr val="C00000"/>
                </a:solidFill>
              </a:rPr>
              <a:t>regulate body movement </a:t>
            </a:r>
            <a:r>
              <a:rPr lang="en-US" sz="3600" dirty="0" smtClean="0"/>
              <a:t>and the muscles of facial expression.  The neurons of the basal nuclei secrete the 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neurotransmitter dopamine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6033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Limbic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1522949"/>
            <a:ext cx="10753725" cy="376618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Located along the border between the cerebrum and the diencephalon </a:t>
            </a:r>
            <a:endParaRPr lang="en-US" sz="36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 This system is involved in emotional states and behavior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Also important for the formation of short-term memories and the consolidation of long-term memories and is essential for learning.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538" y="4105820"/>
            <a:ext cx="2217683" cy="291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1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Hippocampus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Included in the limbic system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Shaped like a sea horse and located under the lateral ventricles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Responsible for long term memory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732" y="3593982"/>
            <a:ext cx="3816516" cy="28845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2206" y="3664177"/>
            <a:ext cx="3850235" cy="2466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114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Reticular Formation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A network of ascending and descending tracts that extend from the upper spinal cord through the brain stem to the diencephalon.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766" y="3551872"/>
            <a:ext cx="3947616" cy="3306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8092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TC103457491[[fn=Metropolitan]]</Template>
  <TotalTime>73</TotalTime>
  <Words>285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Metropolitan</vt:lpstr>
      <vt:lpstr>Cerebral Cortex and Associated Structures  </vt:lpstr>
      <vt:lpstr>Central and Lateral Sulci</vt:lpstr>
      <vt:lpstr>Central Sulcus</vt:lpstr>
      <vt:lpstr>Lateral Sulcus</vt:lpstr>
      <vt:lpstr>Cerebral Hemispheres</vt:lpstr>
      <vt:lpstr>Basal Nuclei (Basal Ganglia)</vt:lpstr>
      <vt:lpstr>Limbic System</vt:lpstr>
      <vt:lpstr>Hippocampus</vt:lpstr>
      <vt:lpstr>Reticular Formation</vt:lpstr>
    </vt:vector>
  </TitlesOfParts>
  <Company>RDCRS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Cerebral Cortex</dc:title>
  <dc:creator>Madelene Caine</dc:creator>
  <cp:lastModifiedBy>Madelene Caine</cp:lastModifiedBy>
  <cp:revision>15</cp:revision>
  <cp:lastPrinted>2014-11-03T23:59:03Z</cp:lastPrinted>
  <dcterms:created xsi:type="dcterms:W3CDTF">2014-11-03T20:54:26Z</dcterms:created>
  <dcterms:modified xsi:type="dcterms:W3CDTF">2016-03-07T16:03:58Z</dcterms:modified>
</cp:coreProperties>
</file>