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4/12/2018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10.2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2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Heart’s Tempo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02889"/>
            <a:ext cx="10058400" cy="456931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heart rate is set by the sinoatrial node (SA node)</a:t>
            </a:r>
          </a:p>
          <a:p>
            <a:r>
              <a:rPr lang="en-US" sz="3200" dirty="0" smtClean="0"/>
              <a:t>This bundle of nerves and muscles are found in the upper right atrium and acts as the heart’s pacemaker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967" y="3662039"/>
            <a:ext cx="2969111" cy="289018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3012141" y="4453666"/>
            <a:ext cx="1721224" cy="5486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16828" y="4808668"/>
            <a:ext cx="1592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 Node</a:t>
            </a:r>
          </a:p>
          <a:p>
            <a:r>
              <a:rPr lang="en-US" dirty="0" smtClean="0"/>
              <a:t>(Pacemaker of the heart)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7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Heart’s Tempo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02889"/>
            <a:ext cx="10058400" cy="456931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SA node stimulates the two atria to contract and then relays the signal to the second node – the atrioventricular node (AV node) located in the septum separating the two atria.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968" y="3691453"/>
            <a:ext cx="2697776" cy="262606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872292" y="4722608"/>
            <a:ext cx="2302136" cy="1506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97740" y="4577292"/>
            <a:ext cx="774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00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Heart’s tempo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AV node passes the nerve impulses down the </a:t>
            </a:r>
            <a:r>
              <a:rPr lang="en-US" sz="3200" dirty="0" err="1"/>
              <a:t>P</a:t>
            </a:r>
            <a:r>
              <a:rPr lang="en-US" sz="3200" dirty="0" err="1" smtClean="0"/>
              <a:t>urkinji</a:t>
            </a:r>
            <a:r>
              <a:rPr lang="en-US" sz="3200" dirty="0" smtClean="0"/>
              <a:t> fibers through the septum stimulating the two ventricles to contract.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90" y="3625327"/>
            <a:ext cx="4468920" cy="289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15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Autonomic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85769"/>
            <a:ext cx="10058400" cy="43864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Heart rate is affected by the autonomic nervous system:</a:t>
            </a:r>
          </a:p>
          <a:p>
            <a:r>
              <a:rPr lang="en-US" sz="2800" b="1" dirty="0" smtClean="0">
                <a:solidFill>
                  <a:schemeClr val="accent1"/>
                </a:solidFill>
              </a:rPr>
              <a:t>Sympathetic Nervous System </a:t>
            </a:r>
            <a:r>
              <a:rPr lang="en-US" sz="2800" dirty="0" smtClean="0"/>
              <a:t>is stimulated during times of stress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increases heart rate (Fight or Flight)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678" y="3959594"/>
            <a:ext cx="3324954" cy="221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01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Autonomic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Parasympathetic Nervous System </a:t>
            </a:r>
            <a:r>
              <a:rPr lang="en-US" sz="2800" dirty="0" smtClean="0"/>
              <a:t>is stimulated during times of relaxation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Slows heart rate back to normal levels (Rest and 	digest)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033" y="4077148"/>
            <a:ext cx="4055730" cy="227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84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Sounds “</a:t>
            </a:r>
            <a:r>
              <a:rPr lang="en-US" dirty="0" err="1" smtClean="0"/>
              <a:t>Lubb</a:t>
            </a:r>
            <a:r>
              <a:rPr lang="en-US" dirty="0" smtClean="0"/>
              <a:t> dub”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92132"/>
            <a:ext cx="10058400" cy="45800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characteristic heart sounds are caused by the closing of the heart valves.</a:t>
            </a:r>
          </a:p>
          <a:p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chemeClr val="accent1"/>
                </a:solidFill>
              </a:rPr>
              <a:t>heart murmur </a:t>
            </a:r>
            <a:r>
              <a:rPr lang="en-US" sz="2800" dirty="0" smtClean="0"/>
              <a:t>is when the valves do not close properly and blood leaks back into the atria from the ventricles</a:t>
            </a:r>
          </a:p>
          <a:p>
            <a:r>
              <a:rPr lang="en-US" sz="2800" dirty="0" smtClean="0"/>
              <a:t>This causes a gurgling sound that can be detected with a stethoscope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594" y="3961599"/>
            <a:ext cx="2813125" cy="248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17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Systole</a:t>
            </a:r>
            <a:r>
              <a:rPr lang="en-US" sz="3600" dirty="0" smtClean="0"/>
              <a:t> – the part of the cycle where blood is pushed out of the heart by the contraction of the ventricles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Diastole</a:t>
            </a:r>
            <a:r>
              <a:rPr lang="en-US" sz="3600" dirty="0" smtClean="0"/>
              <a:t> – the part of the cycle where the ventricles relax and fill with blood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577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Reading Questions 10.2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457" y="2245453"/>
            <a:ext cx="3362303" cy="3594720"/>
          </a:xfrm>
        </p:spPr>
      </p:pic>
    </p:spTree>
    <p:extLst>
      <p:ext uri="{BB962C8B-B14F-4D97-AF65-F5344CB8AC3E}">
        <p14:creationId xmlns:p14="http://schemas.microsoft.com/office/powerpoint/2010/main" val="2460760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66</TotalTime>
  <Words>242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</vt:lpstr>
      <vt:lpstr>Chapter 10.2 Part 2</vt:lpstr>
      <vt:lpstr>The Heart’s Tempo</vt:lpstr>
      <vt:lpstr>The Heart’s Tempo</vt:lpstr>
      <vt:lpstr>The Heart’s tempo</vt:lpstr>
      <vt:lpstr>The Autonomic Nervous system</vt:lpstr>
      <vt:lpstr>The Autonomic Nervous System</vt:lpstr>
      <vt:lpstr>Heart Sounds “Lubb dub”</vt:lpstr>
      <vt:lpstr>Cardiac cycle</vt:lpstr>
      <vt:lpstr>Do Reading Questions 10.2</vt:lpstr>
    </vt:vector>
  </TitlesOfParts>
  <Company>RDCRS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10.2 Part 2</dc:title>
  <dc:creator>Madelene Caine</dc:creator>
  <cp:lastModifiedBy>Madelene Caine</cp:lastModifiedBy>
  <cp:revision>10</cp:revision>
  <dcterms:created xsi:type="dcterms:W3CDTF">2017-04-03T17:57:00Z</dcterms:created>
  <dcterms:modified xsi:type="dcterms:W3CDTF">2018-04-12T19:12:51Z</dcterms:modified>
</cp:coreProperties>
</file>