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HCS 2100 – Infection and Immunity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Introduction to the Lymphatic System</a:t>
            </a:r>
          </a:p>
          <a:p>
            <a:r>
              <a:rPr lang="en-US" sz="3200" b="1" dirty="0" smtClean="0"/>
              <a:t>SLO: 2.0 – </a:t>
            </a:r>
            <a:r>
              <a:rPr lang="en-US" sz="3200" b="1" dirty="0" smtClean="0"/>
              <a:t>2.3 and 2.8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80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Lymphocyte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47" y="2384979"/>
            <a:ext cx="3705599" cy="3451137"/>
          </a:xfrm>
        </p:spPr>
      </p:pic>
    </p:spTree>
    <p:extLst>
      <p:ext uri="{BB962C8B-B14F-4D97-AF65-F5344CB8AC3E}">
        <p14:creationId xmlns:p14="http://schemas.microsoft.com/office/powerpoint/2010/main" val="304114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81635"/>
            <a:ext cx="8915400" cy="49295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Lymphoid tissue scattered throughout the body filters out pathogens and other foreign matter and cellular debris in body fluids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03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Lymphatic Tissue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541" y="1905000"/>
            <a:ext cx="6960357" cy="4490553"/>
          </a:xfrm>
        </p:spPr>
      </p:pic>
    </p:spTree>
    <p:extLst>
      <p:ext uri="{BB962C8B-B14F-4D97-AF65-F5344CB8AC3E}">
        <p14:creationId xmlns:p14="http://schemas.microsoft.com/office/powerpoint/2010/main" val="116395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Absorption of Fats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9175"/>
            <a:ext cx="8915400" cy="49081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Many digested fats are too large to be absorbed by the capillaries of the small intestine</a:t>
            </a:r>
          </a:p>
          <a:p>
            <a:r>
              <a:rPr lang="en-US" sz="3600" dirty="0" smtClean="0"/>
              <a:t>They are absorbed into the lymphatic capillaries known as lacteals and are added to the blood when the lymph joins the blood stream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4910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Lacteal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977" y="863896"/>
            <a:ext cx="4182035" cy="5189227"/>
          </a:xfrm>
        </p:spPr>
      </p:pic>
    </p:spTree>
    <p:extLst>
      <p:ext uri="{BB962C8B-B14F-4D97-AF65-F5344CB8AC3E}">
        <p14:creationId xmlns:p14="http://schemas.microsoft.com/office/powerpoint/2010/main" val="410767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TO DO!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1941"/>
            <a:ext cx="8915400" cy="44992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textbook (11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Edition) page 352 complete labeling and coloring of workbook pg. 271</a:t>
            </a:r>
          </a:p>
          <a:p>
            <a:r>
              <a:rPr lang="en-US" sz="3200" dirty="0" smtClean="0"/>
              <a:t>Using textbook page 354 complete labeling of workbook pg. 273</a:t>
            </a:r>
          </a:p>
          <a:p>
            <a:r>
              <a:rPr lang="en-US" sz="3200" dirty="0" smtClean="0"/>
              <a:t>Using textbook page 357 complete workbook exercise 16-9 – Location of Lymphoid Tissue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871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Functions of the Lymphatic System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lymphatic system is a widespread system of tissues and vessels.  </a:t>
            </a:r>
          </a:p>
          <a:p>
            <a:r>
              <a:rPr lang="en-US" sz="3600" dirty="0" smtClean="0"/>
              <a:t>Its organs are not in a continuous order but are scattered throughout the body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695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325707"/>
            <a:ext cx="6521442" cy="6231601"/>
          </a:xfrm>
        </p:spPr>
      </p:pic>
    </p:spTree>
    <p:extLst>
      <p:ext uri="{BB962C8B-B14F-4D97-AF65-F5344CB8AC3E}">
        <p14:creationId xmlns:p14="http://schemas.microsoft.com/office/powerpoint/2010/main" val="193192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Functions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88" y="1425388"/>
            <a:ext cx="9164824" cy="4485834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Fluid Balance 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water and dissolved substances are always exchanging between the bloodstream and the interstitial fluid that bathes the cells.</a:t>
            </a:r>
          </a:p>
          <a:p>
            <a:r>
              <a:rPr lang="en-US" sz="3600" dirty="0" smtClean="0"/>
              <a:t>Even though the level of fluids in the blood and the tissue should be balanced, there is always a slight excess of fluid and proteins that are left in the tissues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198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00953"/>
            <a:ext cx="8915400" cy="501026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Fluid Balance continued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This fluid and protein would build up in the tissues if not for the drainage of lymphatic vessels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The small microscopic lymphatic capillaries absorb the excess fluid and proteins and drain into larger lymph vessels that eventually return this material to the venous system near the heart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0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988" y="117410"/>
            <a:ext cx="5558074" cy="6619565"/>
          </a:xfrm>
        </p:spPr>
      </p:pic>
    </p:spTree>
    <p:extLst>
      <p:ext uri="{BB962C8B-B14F-4D97-AF65-F5344CB8AC3E}">
        <p14:creationId xmlns:p14="http://schemas.microsoft.com/office/powerpoint/2010/main" val="338592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470" y="780159"/>
            <a:ext cx="5489227" cy="5109653"/>
          </a:xfrm>
        </p:spPr>
      </p:pic>
    </p:spTree>
    <p:extLst>
      <p:ext uri="{BB962C8B-B14F-4D97-AF65-F5344CB8AC3E}">
        <p14:creationId xmlns:p14="http://schemas.microsoft.com/office/powerpoint/2010/main" val="387410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Lymph Fluid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clear fluid similar to interstitial fluid and like blood plasma with the exception that it has much less protein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325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Protection from Infection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718" y="1627094"/>
            <a:ext cx="8915400" cy="4311022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lymphatic system is an important part of the immune system</a:t>
            </a:r>
          </a:p>
          <a:p>
            <a:r>
              <a:rPr lang="en-US" sz="4000" dirty="0" smtClean="0"/>
              <a:t>Lymphocyte white blood cells live and multiply in the lymphatic system where they attack and destroy foreign organisms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655107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317</Words>
  <Application>Microsoft Office PowerPoint</Application>
  <PresentationFormat>Widescreen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HCS 2100 – Infection and Immunity 3</vt:lpstr>
      <vt:lpstr>Functions of the Lymphatic System</vt:lpstr>
      <vt:lpstr>PowerPoint Presentation</vt:lpstr>
      <vt:lpstr>Functions</vt:lpstr>
      <vt:lpstr>PowerPoint Presentation</vt:lpstr>
      <vt:lpstr>PowerPoint Presentation</vt:lpstr>
      <vt:lpstr>PowerPoint Presentation</vt:lpstr>
      <vt:lpstr>Lymph Fluid</vt:lpstr>
      <vt:lpstr>Protection from Infection</vt:lpstr>
      <vt:lpstr>Lymphocyte</vt:lpstr>
      <vt:lpstr>PowerPoint Presentation</vt:lpstr>
      <vt:lpstr>Lymphatic Tissue</vt:lpstr>
      <vt:lpstr>Absorption of Fats</vt:lpstr>
      <vt:lpstr>Lacteal</vt:lpstr>
      <vt:lpstr>TO DO!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HCS 2100 – Infection and Immunity 3</dc:title>
  <dc:creator>Madelene Caine</dc:creator>
  <cp:lastModifiedBy>Madelene Caine</cp:lastModifiedBy>
  <cp:revision>14</cp:revision>
  <dcterms:created xsi:type="dcterms:W3CDTF">2016-04-18T03:05:09Z</dcterms:created>
  <dcterms:modified xsi:type="dcterms:W3CDTF">2016-04-19T02:46:41Z</dcterms:modified>
</cp:coreProperties>
</file>