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5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2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2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4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4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2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6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3E2FB-C76D-488E-8B76-6E3ADE66FA41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941F-5762-4C6B-BDFB-92EFE6E6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5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915" y="664654"/>
            <a:ext cx="5618834" cy="5636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Madelene Caine</dc:creator>
  <cp:lastModifiedBy>Madelene Caine</cp:lastModifiedBy>
  <cp:revision>2</cp:revision>
  <dcterms:created xsi:type="dcterms:W3CDTF">2017-11-20T16:18:51Z</dcterms:created>
  <dcterms:modified xsi:type="dcterms:W3CDTF">2017-11-20T16:30:42Z</dcterms:modified>
</cp:coreProperties>
</file>