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98" autoAdjust="0"/>
  </p:normalViewPr>
  <p:slideViewPr>
    <p:cSldViewPr>
      <p:cViewPr varScale="1">
        <p:scale>
          <a:sx n="73" d="100"/>
          <a:sy n="73" d="100"/>
        </p:scale>
        <p:origin x="11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A1EC-1847-4BBA-8314-75911CF462E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57C79F3-2C2E-4B55-9378-FFCB34525F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A1EC-1847-4BBA-8314-75911CF462E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79F3-2C2E-4B55-9378-FFCB34525F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A1EC-1847-4BBA-8314-75911CF462E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79F3-2C2E-4B55-9378-FFCB34525F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A1EC-1847-4BBA-8314-75911CF462E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79F3-2C2E-4B55-9378-FFCB34525F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A1EC-1847-4BBA-8314-75911CF462E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7C79F3-2C2E-4B55-9378-FFCB34525F48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A1EC-1847-4BBA-8314-75911CF462E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79F3-2C2E-4B55-9378-FFCB34525F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A1EC-1847-4BBA-8314-75911CF462E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79F3-2C2E-4B55-9378-FFCB34525F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A1EC-1847-4BBA-8314-75911CF462E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79F3-2C2E-4B55-9378-FFCB34525F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A1EC-1847-4BBA-8314-75911CF462E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79F3-2C2E-4B55-9378-FFCB34525F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A1EC-1847-4BBA-8314-75911CF462E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79F3-2C2E-4B55-9378-FFCB34525F48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A1EC-1847-4BBA-8314-75911CF462E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57C79F3-2C2E-4B55-9378-FFCB34525F48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881A1EC-1847-4BBA-8314-75911CF462E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57C79F3-2C2E-4B55-9378-FFCB34525F48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1436712"/>
          </a:xfrm>
        </p:spPr>
        <p:txBody>
          <a:bodyPr>
            <a:noAutofit/>
          </a:bodyPr>
          <a:lstStyle/>
          <a:p>
            <a:r>
              <a:rPr lang="en-CA" sz="3600" dirty="0" smtClean="0"/>
              <a:t>Nitrogen Cycle review</a:t>
            </a:r>
            <a:endParaRPr lang="en-CA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88640"/>
            <a:ext cx="5885086" cy="460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79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Nitrogen Fixation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Starts with</a:t>
            </a:r>
            <a:r>
              <a:rPr lang="en-CA" dirty="0" smtClean="0"/>
              <a:t>:  </a:t>
            </a:r>
            <a:r>
              <a:rPr lang="en-CA" dirty="0" smtClean="0">
                <a:solidFill>
                  <a:srgbClr val="FF0000"/>
                </a:solidFill>
              </a:rPr>
              <a:t>nitrogen gas</a:t>
            </a:r>
            <a:endParaRPr lang="en-CA" dirty="0" smtClean="0">
              <a:solidFill>
                <a:srgbClr val="FF0000"/>
              </a:solidFill>
            </a:endParaRPr>
          </a:p>
          <a:p>
            <a:endParaRPr lang="en-CA" dirty="0"/>
          </a:p>
          <a:p>
            <a:r>
              <a:rPr lang="en-CA" dirty="0" smtClean="0"/>
              <a:t>Processes</a:t>
            </a:r>
            <a:r>
              <a:rPr lang="en-CA" dirty="0" smtClean="0"/>
              <a:t>:  </a:t>
            </a:r>
            <a:r>
              <a:rPr lang="en-CA" dirty="0" smtClean="0">
                <a:solidFill>
                  <a:srgbClr val="FF0000"/>
                </a:solidFill>
              </a:rPr>
              <a:t>Lightning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Fixation with bacteria in nodules on roots of plants</a:t>
            </a:r>
            <a:endParaRPr lang="en-CA" dirty="0" smtClean="0">
              <a:solidFill>
                <a:srgbClr val="FF0000"/>
              </a:solidFill>
            </a:endParaRPr>
          </a:p>
          <a:p>
            <a:r>
              <a:rPr lang="en-CA" dirty="0" smtClean="0">
                <a:solidFill>
                  <a:srgbClr val="FF0000"/>
                </a:solidFill>
              </a:rPr>
              <a:t>Organism(s</a:t>
            </a:r>
            <a:r>
              <a:rPr lang="en-CA" dirty="0" smtClean="0">
                <a:solidFill>
                  <a:srgbClr val="FF0000"/>
                </a:solidFill>
              </a:rPr>
              <a:t>):  Nitrogen fixing bacteria</a:t>
            </a:r>
            <a:endParaRPr lang="en-CA" dirty="0" smtClean="0">
              <a:solidFill>
                <a:srgbClr val="FF0000"/>
              </a:solidFill>
            </a:endParaRPr>
          </a:p>
          <a:p>
            <a:endParaRPr lang="en-CA" dirty="0"/>
          </a:p>
          <a:p>
            <a:r>
              <a:rPr lang="en-CA" dirty="0" smtClean="0"/>
              <a:t>Ends with</a:t>
            </a:r>
            <a:r>
              <a:rPr lang="en-CA" dirty="0" smtClean="0"/>
              <a:t>:  </a:t>
            </a:r>
            <a:r>
              <a:rPr lang="en-CA" dirty="0" smtClean="0">
                <a:solidFill>
                  <a:srgbClr val="FF0000"/>
                </a:solidFill>
              </a:rPr>
              <a:t>Nitrates (NO3)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76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Ammonification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Starts with</a:t>
            </a:r>
            <a:r>
              <a:rPr lang="en-CA" dirty="0" smtClean="0"/>
              <a:t>:  </a:t>
            </a:r>
            <a:r>
              <a:rPr lang="en-CA" dirty="0" smtClean="0">
                <a:solidFill>
                  <a:srgbClr val="FF0000"/>
                </a:solidFill>
              </a:rPr>
              <a:t>Detritus</a:t>
            </a:r>
            <a:endParaRPr lang="en-CA" dirty="0">
              <a:solidFill>
                <a:srgbClr val="FF0000"/>
              </a:solidFill>
            </a:endParaRPr>
          </a:p>
          <a:p>
            <a:endParaRPr lang="en-CA" dirty="0"/>
          </a:p>
          <a:p>
            <a:r>
              <a:rPr lang="en-CA" dirty="0"/>
              <a:t>Processes</a:t>
            </a:r>
            <a:r>
              <a:rPr lang="en-CA" dirty="0" smtClean="0"/>
              <a:t>:  </a:t>
            </a:r>
            <a:r>
              <a:rPr lang="en-CA" dirty="0" smtClean="0">
                <a:solidFill>
                  <a:srgbClr val="FF0000"/>
                </a:solidFill>
              </a:rPr>
              <a:t>Conversion of nitrogen in tissue by decomposition</a:t>
            </a:r>
            <a:endParaRPr lang="en-CA" dirty="0">
              <a:solidFill>
                <a:srgbClr val="FF0000"/>
              </a:solidFill>
            </a:endParaRPr>
          </a:p>
          <a:p>
            <a:r>
              <a:rPr lang="en-CA" dirty="0"/>
              <a:t>Organism(s</a:t>
            </a:r>
            <a:r>
              <a:rPr lang="en-CA" dirty="0" smtClean="0"/>
              <a:t>):  </a:t>
            </a:r>
            <a:r>
              <a:rPr lang="en-CA" dirty="0" smtClean="0">
                <a:solidFill>
                  <a:srgbClr val="FF0000"/>
                </a:solidFill>
              </a:rPr>
              <a:t>Bacteria and fungi</a:t>
            </a:r>
            <a:endParaRPr lang="en-CA" dirty="0">
              <a:solidFill>
                <a:srgbClr val="FF0000"/>
              </a:solidFill>
            </a:endParaRPr>
          </a:p>
          <a:p>
            <a:endParaRPr lang="en-CA" dirty="0"/>
          </a:p>
          <a:p>
            <a:r>
              <a:rPr lang="en-CA" dirty="0"/>
              <a:t>Ends with</a:t>
            </a:r>
            <a:r>
              <a:rPr lang="en-CA" dirty="0" smtClean="0"/>
              <a:t>: </a:t>
            </a:r>
            <a:r>
              <a:rPr lang="en-CA" dirty="0" smtClean="0">
                <a:solidFill>
                  <a:srgbClr val="FF0000"/>
                </a:solidFill>
              </a:rPr>
              <a:t>Ammonia (NH3) or ammonium (NH4)</a:t>
            </a:r>
            <a:endParaRPr lang="en-CA" dirty="0">
              <a:solidFill>
                <a:srgbClr val="FF00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599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Nitrification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Starts with</a:t>
            </a:r>
            <a:r>
              <a:rPr lang="en-CA" dirty="0" smtClean="0"/>
              <a:t>: </a:t>
            </a:r>
            <a:r>
              <a:rPr lang="en-CA" dirty="0" smtClean="0">
                <a:solidFill>
                  <a:srgbClr val="FF0000"/>
                </a:solidFill>
              </a:rPr>
              <a:t>Ammonia</a:t>
            </a:r>
            <a:endParaRPr lang="en-CA" dirty="0">
              <a:solidFill>
                <a:srgbClr val="FF0000"/>
              </a:solidFill>
            </a:endParaRPr>
          </a:p>
          <a:p>
            <a:endParaRPr lang="en-CA" dirty="0" smtClean="0"/>
          </a:p>
          <a:p>
            <a:r>
              <a:rPr lang="en-CA" dirty="0" smtClean="0"/>
              <a:t>Processes:  </a:t>
            </a:r>
            <a:r>
              <a:rPr lang="en-CA" dirty="0" smtClean="0">
                <a:solidFill>
                  <a:srgbClr val="FF0000"/>
                </a:solidFill>
              </a:rPr>
              <a:t>Converting ammonia into nitrates </a:t>
            </a:r>
          </a:p>
          <a:p>
            <a:endParaRPr lang="en-CA" dirty="0" smtClean="0"/>
          </a:p>
          <a:p>
            <a:endParaRPr lang="en-CA" dirty="0"/>
          </a:p>
          <a:p>
            <a:r>
              <a:rPr lang="en-CA" dirty="0"/>
              <a:t>Organism(s</a:t>
            </a:r>
            <a:r>
              <a:rPr lang="en-CA" dirty="0" smtClean="0"/>
              <a:t>):  </a:t>
            </a:r>
            <a:r>
              <a:rPr lang="en-CA" dirty="0" smtClean="0">
                <a:solidFill>
                  <a:srgbClr val="FF0000"/>
                </a:solidFill>
              </a:rPr>
              <a:t>Nitrifying bacteria in th</a:t>
            </a:r>
            <a:r>
              <a:rPr lang="en-CA" dirty="0" smtClean="0">
                <a:solidFill>
                  <a:srgbClr val="FF0000"/>
                </a:solidFill>
              </a:rPr>
              <a:t>e soil</a:t>
            </a:r>
            <a:r>
              <a:rPr lang="en-CA" dirty="0" smtClean="0">
                <a:solidFill>
                  <a:srgbClr val="FF0000"/>
                </a:solidFill>
              </a:rPr>
              <a:t> (aerobic) </a:t>
            </a:r>
            <a:endParaRPr lang="en-CA" dirty="0">
              <a:solidFill>
                <a:srgbClr val="FF0000"/>
              </a:solidFill>
            </a:endParaRPr>
          </a:p>
          <a:p>
            <a:endParaRPr lang="en-CA" dirty="0"/>
          </a:p>
          <a:p>
            <a:r>
              <a:rPr lang="en-CA" dirty="0"/>
              <a:t>Ends with</a:t>
            </a:r>
            <a:r>
              <a:rPr lang="en-CA" dirty="0" smtClean="0"/>
              <a:t>:  </a:t>
            </a:r>
            <a:r>
              <a:rPr lang="en-CA" dirty="0" smtClean="0">
                <a:solidFill>
                  <a:srgbClr val="FF0000"/>
                </a:solidFill>
              </a:rPr>
              <a:t>Converts ammonia into nitrites (NO2) and then into nitrates (NO3)</a:t>
            </a:r>
            <a:endParaRPr lang="en-CA" dirty="0">
              <a:solidFill>
                <a:srgbClr val="FF00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310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Denitrification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Starts with</a:t>
            </a:r>
            <a:r>
              <a:rPr lang="en-CA" dirty="0" smtClean="0"/>
              <a:t>:  </a:t>
            </a:r>
            <a:r>
              <a:rPr lang="en-CA" dirty="0" smtClean="0">
                <a:solidFill>
                  <a:srgbClr val="FF0000"/>
                </a:solidFill>
              </a:rPr>
              <a:t>Detritus</a:t>
            </a:r>
            <a:endParaRPr lang="en-CA" dirty="0">
              <a:solidFill>
                <a:srgbClr val="FF0000"/>
              </a:solidFill>
            </a:endParaRPr>
          </a:p>
          <a:p>
            <a:endParaRPr lang="en-CA" dirty="0"/>
          </a:p>
          <a:p>
            <a:r>
              <a:rPr lang="en-CA" dirty="0"/>
              <a:t>Processes</a:t>
            </a:r>
            <a:r>
              <a:rPr lang="en-CA" dirty="0" smtClean="0"/>
              <a:t>: Decomposition –</a:t>
            </a:r>
            <a:r>
              <a:rPr lang="en-CA" dirty="0" smtClean="0">
                <a:solidFill>
                  <a:srgbClr val="FF0000"/>
                </a:solidFill>
              </a:rPr>
              <a:t> Nitrates (NO3) into nitrogen gas(N2)</a:t>
            </a:r>
            <a:endParaRPr lang="en-CA" dirty="0">
              <a:solidFill>
                <a:srgbClr val="FF0000"/>
              </a:solidFill>
            </a:endParaRP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Organism(s</a:t>
            </a:r>
            <a:r>
              <a:rPr lang="en-CA" dirty="0" smtClean="0"/>
              <a:t>): </a:t>
            </a:r>
            <a:r>
              <a:rPr lang="en-CA" dirty="0" smtClean="0">
                <a:solidFill>
                  <a:srgbClr val="FF0000"/>
                </a:solidFill>
              </a:rPr>
              <a:t>Denitrifying bacteria in soil (anaerobic)</a:t>
            </a:r>
            <a:endParaRPr lang="en-CA" dirty="0">
              <a:solidFill>
                <a:srgbClr val="FF0000"/>
              </a:solidFill>
            </a:endParaRPr>
          </a:p>
          <a:p>
            <a:endParaRPr lang="en-CA" dirty="0"/>
          </a:p>
          <a:p>
            <a:r>
              <a:rPr lang="en-CA" dirty="0"/>
              <a:t>Ends with</a:t>
            </a:r>
            <a:r>
              <a:rPr lang="en-CA" dirty="0" smtClean="0"/>
              <a:t>:  </a:t>
            </a:r>
            <a:r>
              <a:rPr lang="en-CA" dirty="0" smtClean="0">
                <a:solidFill>
                  <a:srgbClr val="FF0000"/>
                </a:solidFill>
              </a:rPr>
              <a:t>Nitrates (NO3) converted to nitrites (NO2) and finally into nitrogen gas (N2)</a:t>
            </a:r>
            <a:endParaRPr lang="en-CA" dirty="0">
              <a:solidFill>
                <a:srgbClr val="FF00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67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20</TotalTime>
  <Words>150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Black</vt:lpstr>
      <vt:lpstr>Essential</vt:lpstr>
      <vt:lpstr>PowerPoint Presentation</vt:lpstr>
      <vt:lpstr>Nitrogen Fixation</vt:lpstr>
      <vt:lpstr>Ammonification</vt:lpstr>
      <vt:lpstr>Nitrification</vt:lpstr>
      <vt:lpstr>Denitrification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Madelene Caine</dc:creator>
  <cp:lastModifiedBy>Madelene Caine</cp:lastModifiedBy>
  <cp:revision>6</cp:revision>
  <dcterms:created xsi:type="dcterms:W3CDTF">2012-02-16T21:06:01Z</dcterms:created>
  <dcterms:modified xsi:type="dcterms:W3CDTF">2015-11-30T20:17:38Z</dcterms:modified>
</cp:coreProperties>
</file>