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8030DF-C62F-4B9B-A1B7-470E222BB2E6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2D8153-0D91-4302-95B5-918170C6C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63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Photosynthesis 6.2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95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Understanding Energy Containing Molecules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ATP – Principal energy supply molecule for cellular functions of all living cells</a:t>
            </a:r>
          </a:p>
          <a:p>
            <a:r>
              <a:rPr lang="en-US" sz="3200" dirty="0" smtClean="0"/>
              <a:t>Contains three high-energy phosphate bonds that acts as the primary energy-transferring molecule in living organisms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8420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ATP to ADP and Back Again!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6412"/>
            <a:ext cx="8596668" cy="531158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Energy is released when ATP is used for cellular processes and ATP is converted into ADP + Pi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Energy is needed to bind a phosphate group (Pi) to the lower energy ADP molecule</a:t>
            </a:r>
            <a:endParaRPr lang="en-US" sz="2400" dirty="0"/>
          </a:p>
        </p:txBody>
      </p:sp>
      <p:sp>
        <p:nvSpPr>
          <p:cNvPr id="4" name="Explosion 1 3"/>
          <p:cNvSpPr/>
          <p:nvPr/>
        </p:nvSpPr>
        <p:spPr>
          <a:xfrm>
            <a:off x="2514600" y="3133165"/>
            <a:ext cx="1385047" cy="172122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ATP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719919" y="3550818"/>
            <a:ext cx="1344706" cy="1089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ADP + Pi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3603812" y="2688618"/>
            <a:ext cx="1963270" cy="65890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 rot="10956383" flipV="1">
            <a:off x="3482957" y="4749094"/>
            <a:ext cx="1892462" cy="7842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206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NADP+ to NADPH and Back Again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5729"/>
            <a:ext cx="8596668" cy="516367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NADP+ accepts one H+ and to electrons to form NADPH (electron acceptor)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NADPH donates electrons to other molecules in the cell (electron donor)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5620871" y="3012141"/>
            <a:ext cx="1963270" cy="1317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NADPH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310960" y="3323239"/>
            <a:ext cx="1801906" cy="1250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NADP+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428872" y="3323239"/>
            <a:ext cx="780188" cy="10757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H+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3186953" y="2111188"/>
            <a:ext cx="3321423" cy="90095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Up Arrow 7"/>
          <p:cNvSpPr/>
          <p:nvPr/>
        </p:nvSpPr>
        <p:spPr>
          <a:xfrm rot="10800000" flipV="1">
            <a:off x="2837329" y="4489471"/>
            <a:ext cx="3471066" cy="89340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049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Role of the Light Dependent Reaction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759" y="1766980"/>
            <a:ext cx="8596668" cy="462942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role of the light dependent reaction is to use the energy of the sun and inorganic materials to form energy containing molecules needed for the light independent reaction (batteries!)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ATP</a:t>
            </a:r>
            <a:r>
              <a:rPr lang="en-US" sz="2800" dirty="0" smtClean="0"/>
              <a:t> from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ADP + Pi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NADPH</a:t>
            </a:r>
            <a:r>
              <a:rPr lang="en-US" sz="2800" dirty="0" smtClean="0"/>
              <a:t> from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NADP+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un 3"/>
          <p:cNvSpPr/>
          <p:nvPr/>
        </p:nvSpPr>
        <p:spPr>
          <a:xfrm>
            <a:off x="1815353" y="4383741"/>
            <a:ext cx="1721223" cy="1452283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triped Right Arrow 4"/>
          <p:cNvSpPr/>
          <p:nvPr/>
        </p:nvSpPr>
        <p:spPr>
          <a:xfrm>
            <a:off x="3845859" y="4603801"/>
            <a:ext cx="1855694" cy="101216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015" y="4081690"/>
            <a:ext cx="1828800" cy="1485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869" y="5239046"/>
            <a:ext cx="1828800" cy="14859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26941" y="4362975"/>
            <a:ext cx="927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ATP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987535" y="5520331"/>
            <a:ext cx="1116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NADPH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6644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Batteries Power the Light Independent Reaction (It doesn’t use light energy!)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energy from the two energy containing molecules: ATP and NADPH power the chemical reactions needed in the second stage of photosynthesis where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carbon dioxide </a:t>
            </a:r>
            <a:r>
              <a:rPr lang="en-US" sz="2800" dirty="0" smtClean="0"/>
              <a:t>is fixed into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glucose – carbon fixation</a:t>
            </a:r>
          </a:p>
          <a:p>
            <a:pPr marL="0" indent="0">
              <a:buNone/>
            </a:pP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rapezoid 3"/>
          <p:cNvSpPr/>
          <p:nvPr/>
        </p:nvSpPr>
        <p:spPr>
          <a:xfrm>
            <a:off x="2043953" y="4531659"/>
            <a:ext cx="1532965" cy="1509703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Carbon Dioxide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Striped Right Arrow 4"/>
          <p:cNvSpPr/>
          <p:nvPr/>
        </p:nvSpPr>
        <p:spPr>
          <a:xfrm>
            <a:off x="3832412" y="5042647"/>
            <a:ext cx="1411941" cy="685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5499847" y="4666129"/>
            <a:ext cx="1949823" cy="137523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Glucose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7176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</TotalTime>
  <Words>220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Photosynthesis 6.2</vt:lpstr>
      <vt:lpstr>Understanding Energy Containing Molecules</vt:lpstr>
      <vt:lpstr>ATP to ADP and Back Again!</vt:lpstr>
      <vt:lpstr>NADP+ to NADPH and Back Again</vt:lpstr>
      <vt:lpstr>Role of the Light Dependent Reaction</vt:lpstr>
      <vt:lpstr>Batteries Power the Light Independent Reaction (It doesn’t use light energy!)</vt:lpstr>
    </vt:vector>
  </TitlesOfParts>
  <Company>RDCRS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 6.2</dc:title>
  <dc:creator>Madelene Caine</dc:creator>
  <cp:lastModifiedBy>Madelene Caine</cp:lastModifiedBy>
  <cp:revision>7</cp:revision>
  <cp:lastPrinted>2016-03-07T03:35:12Z</cp:lastPrinted>
  <dcterms:created xsi:type="dcterms:W3CDTF">2016-03-07T02:44:29Z</dcterms:created>
  <dcterms:modified xsi:type="dcterms:W3CDTF">2016-03-07T03:36:16Z</dcterms:modified>
</cp:coreProperties>
</file>