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1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7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49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5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5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5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2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6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8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9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9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7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Sensory Receptors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04441"/>
            <a:ext cx="8825658" cy="1634359"/>
          </a:xfrm>
        </p:spPr>
        <p:txBody>
          <a:bodyPr>
            <a:normAutofit/>
          </a:bodyPr>
          <a:lstStyle/>
          <a:p>
            <a:r>
              <a:rPr lang="en-US" dirty="0" smtClean="0"/>
              <a:t>SLO:  1.6.2 – Classifying sensory receptors into four categories (chemoreceptors, photoreceptors, </a:t>
            </a:r>
            <a:r>
              <a:rPr lang="en-US" dirty="0" err="1" smtClean="0"/>
              <a:t>thermoreceptors</a:t>
            </a:r>
            <a:r>
              <a:rPr lang="en-US" dirty="0" smtClean="0"/>
              <a:t> and mechanoreceptors)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3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7008"/>
            <a:ext cx="8946541" cy="4971392"/>
          </a:xfrm>
        </p:spPr>
        <p:txBody>
          <a:bodyPr/>
          <a:lstStyle/>
          <a:p>
            <a:r>
              <a:rPr lang="en-US" sz="2800" b="1" dirty="0" smtClean="0"/>
              <a:t>Chemoreceptors</a:t>
            </a:r>
            <a:r>
              <a:rPr lang="en-US" sz="2800" dirty="0" smtClean="0"/>
              <a:t> – detect chemicals in solution (taste, smell)</a:t>
            </a:r>
          </a:p>
          <a:p>
            <a:r>
              <a:rPr lang="en-US" sz="2800" b="1" dirty="0" smtClean="0"/>
              <a:t>Photoreceptors</a:t>
            </a:r>
            <a:r>
              <a:rPr lang="en-US" sz="2800" dirty="0" smtClean="0"/>
              <a:t> – detect light.  Located in the retina of the eye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1" y="3638057"/>
            <a:ext cx="2276475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07" y="3459381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18" y="3430446"/>
            <a:ext cx="3293918" cy="26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5022"/>
            <a:ext cx="8946541" cy="4703378"/>
          </a:xfrm>
        </p:spPr>
        <p:txBody>
          <a:bodyPr>
            <a:normAutofit/>
          </a:bodyPr>
          <a:lstStyle/>
          <a:p>
            <a:r>
              <a:rPr lang="en-US" sz="2800" b="1" dirty="0"/>
              <a:t>Thermoreceptors</a:t>
            </a:r>
            <a:r>
              <a:rPr lang="en-US" sz="2800" dirty="0"/>
              <a:t> – detect changes in temperature.  Located in the </a:t>
            </a:r>
            <a:r>
              <a:rPr lang="en-US" sz="2800" dirty="0" smtClean="0"/>
              <a:t>skin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09" y="2609850"/>
            <a:ext cx="6198228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527064"/>
            <a:ext cx="9404723" cy="276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61241"/>
            <a:ext cx="8946541" cy="4987157"/>
          </a:xfrm>
        </p:spPr>
        <p:txBody>
          <a:bodyPr/>
          <a:lstStyle/>
          <a:p>
            <a:r>
              <a:rPr lang="en-US" sz="2400" b="1" dirty="0"/>
              <a:t>Mechanoreceptors</a:t>
            </a:r>
            <a:r>
              <a:rPr lang="en-US" sz="2400" dirty="0"/>
              <a:t> – detect movement, stretch, pressure or vibration.  </a:t>
            </a:r>
          </a:p>
          <a:p>
            <a:pPr marL="0" indent="0">
              <a:buNone/>
            </a:pPr>
            <a:r>
              <a:rPr lang="en-US" sz="2400" dirty="0"/>
              <a:t>		- pressure receptors in skin</a:t>
            </a:r>
          </a:p>
          <a:p>
            <a:pPr marL="0" indent="0">
              <a:buNone/>
            </a:pPr>
            <a:r>
              <a:rPr lang="en-US" sz="2400" dirty="0"/>
              <a:t>		- receptors that monitor body position</a:t>
            </a:r>
          </a:p>
          <a:p>
            <a:pPr marL="0" indent="0">
              <a:buNone/>
            </a:pPr>
            <a:r>
              <a:rPr lang="en-US" sz="2400" dirty="0"/>
              <a:t>		- receptors of hearing  and equilibrium in the 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Any receptor must receive a stimulus of adequate intensity (threshold stimulus)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58" y="804042"/>
            <a:ext cx="9087600" cy="53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70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Sensory Receptors  </vt:lpstr>
      <vt:lpstr>Sensory Receptors</vt:lpstr>
      <vt:lpstr>Sensory Receptors</vt:lpstr>
      <vt:lpstr>PowerPoint Presentation</vt:lpstr>
      <vt:lpstr>PowerPoint Presentation</vt:lpstr>
    </vt:vector>
  </TitlesOfParts>
  <Company>RDCRS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Receptors</dc:title>
  <dc:creator>Madelene Caine</dc:creator>
  <cp:lastModifiedBy>Madelene Caine</cp:lastModifiedBy>
  <cp:revision>7</cp:revision>
  <dcterms:created xsi:type="dcterms:W3CDTF">2014-11-17T21:29:34Z</dcterms:created>
  <dcterms:modified xsi:type="dcterms:W3CDTF">2014-11-17T22:09:24Z</dcterms:modified>
</cp:coreProperties>
</file>