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HwnFH9q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Spinal Nerves and Reflex Arc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22569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SLO:  1.2 describe </a:t>
            </a:r>
            <a:r>
              <a:rPr lang="en-US" dirty="0"/>
              <a:t>the organization of the nervous system according to structure, including:</a:t>
            </a:r>
          </a:p>
          <a:p>
            <a:r>
              <a:rPr lang="en-US" dirty="0"/>
              <a:t>1.2.1   naming and locating basic components of the central nervous system, including grey and white matter</a:t>
            </a:r>
          </a:p>
          <a:p>
            <a:r>
              <a:rPr lang="en-US" dirty="0"/>
              <a:t>1.2.2   naming and locating basic components of the peripheral nervous system, including dermatomes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dermatomes may share a nerve supply with neighboring regions.  For this reason, it is necessary to numb several adjacent dermatomes to achieve successful anesthesia.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97" y="3535252"/>
            <a:ext cx="4597157" cy="27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9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 Arc</a:t>
            </a:r>
            <a:br>
              <a:rPr lang="en-US" dirty="0" smtClean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SLO: 1.7</a:t>
            </a:r>
            <a:r>
              <a:rPr lang="en-US" sz="2800" b="1" dirty="0"/>
              <a:t> </a:t>
            </a:r>
            <a:r>
              <a:rPr lang="en-US" sz="2800" b="1" dirty="0" smtClean="0"/>
              <a:t>analyze </a:t>
            </a:r>
            <a:r>
              <a:rPr lang="en-US" sz="2800" b="1" dirty="0"/>
              <a:t>a reflex arc using personal experiences by</a:t>
            </a:r>
            <a:r>
              <a:rPr lang="en-US" sz="2800" dirty="0"/>
              <a:t>:</a:t>
            </a:r>
          </a:p>
          <a:p>
            <a:r>
              <a:rPr lang="en-US" sz="2800" dirty="0"/>
              <a:t>1.7.1   describing the components of a reflex arc</a:t>
            </a:r>
          </a:p>
          <a:p>
            <a:r>
              <a:rPr lang="en-US" sz="2800" dirty="0"/>
              <a:t>1.7.2   describing several examples of reflexes in the body</a:t>
            </a:r>
          </a:p>
          <a:p>
            <a:r>
              <a:rPr lang="en-US" sz="2800" dirty="0"/>
              <a:t>1.7.3   demonstrating location of personal reflexes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0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complete pathway through the nervous system from stimulus to response is called a reflex arc.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774" y="3078873"/>
            <a:ext cx="4748561" cy="362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9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Reflex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Receptor </a:t>
            </a:r>
            <a:r>
              <a:rPr lang="en-US" sz="3200" dirty="0" smtClean="0"/>
              <a:t>– the end of a dendrite or some specialized receptor cell, as in a special sense organ, that detects a stimulus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32" y="3114018"/>
            <a:ext cx="4911802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0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Reflex Arc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2)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Sensory Neuron </a:t>
            </a:r>
            <a:r>
              <a:rPr lang="en-US" sz="3200" dirty="0" smtClean="0"/>
              <a:t>– a cell that transmits impulses toward the CNS.  Sensory impulses enter the dorsal horn of the spinal cord’s gray matter.</a:t>
            </a:r>
          </a:p>
          <a:p>
            <a:r>
              <a:rPr lang="en-US" sz="3200" dirty="0" smtClean="0"/>
              <a:t>3)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CNS </a:t>
            </a:r>
            <a:r>
              <a:rPr lang="en-US" sz="3200" dirty="0" smtClean="0"/>
              <a:t>– where impulses are coordinated and a response is organized.  </a:t>
            </a: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Interneurons</a:t>
            </a:r>
            <a:r>
              <a:rPr lang="en-US" sz="3200" dirty="0" smtClean="0"/>
              <a:t> transmit impulses within the CNS</a:t>
            </a:r>
          </a:p>
          <a:p>
            <a:r>
              <a:rPr lang="en-US" sz="3200" dirty="0" smtClean="0"/>
              <a:t>4)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Motor Neuron </a:t>
            </a:r>
            <a:r>
              <a:rPr lang="en-US" sz="3200" dirty="0" smtClean="0"/>
              <a:t>– a cell that carries impulses away from the CNS.  Motor impulses leave the cord through the ventral horn of the spinal cord’s gray matter.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357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Reflex Arc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 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Effector</a:t>
            </a:r>
            <a:r>
              <a:rPr lang="en-US" sz="3200" dirty="0" smtClean="0"/>
              <a:t> – a muscle or a gland outside the CNS that carries out the response</a:t>
            </a:r>
          </a:p>
          <a:p>
            <a:r>
              <a:rPr lang="en-US" sz="3200" dirty="0" smtClean="0"/>
              <a:t>Few reflex arcs involve just two neurons, one sensory and one motor, with a synapse in the CNS.  The knee-jerk reflex is one of these few.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467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Knee-Jerk Reflex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027" y="1749972"/>
            <a:ext cx="6069055" cy="4587077"/>
          </a:xfrm>
        </p:spPr>
      </p:pic>
    </p:spTree>
    <p:extLst>
      <p:ext uri="{BB962C8B-B14F-4D97-AF65-F5344CB8AC3E}">
        <p14:creationId xmlns:p14="http://schemas.microsoft.com/office/powerpoint/2010/main" val="3805401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Label and color the parts of a reflex arc – Exercise 9-16 on work book page 156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25" y="3358055"/>
            <a:ext cx="604957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Newborn 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www.youtube.com/watch?v=SOHwnFH9q18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spinal cord has a small, irregularly shaped internal section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gray matter (unmyelinated tissue</a:t>
            </a:r>
            <a:r>
              <a:rPr lang="en-US" sz="2800" dirty="0" smtClean="0"/>
              <a:t>) surrounded by a larger area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white matter (myelinated axons)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82" y="2928609"/>
            <a:ext cx="4254394" cy="375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and color exercise 9-15 on work book page 155 using text book pg. 201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593" y="2674263"/>
            <a:ext cx="2902938" cy="310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and Ventral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Each nerve is attached to the spinal cord by two roots:  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Dorsal root </a:t>
            </a:r>
            <a:r>
              <a:rPr lang="en-US" sz="3200" dirty="0" smtClean="0"/>
              <a:t>– is a marked swelling of gray matter called the dorsal root ganglion, which contains the cell bodies of the </a:t>
            </a:r>
            <a:r>
              <a:rPr lang="en-US" sz="32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sensory neurons.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Ganglion</a:t>
            </a:r>
            <a:r>
              <a:rPr lang="en-US" sz="3200" dirty="0" smtClean="0"/>
              <a:t> – is any collection of nerve cell bodies located outside the CNS</a:t>
            </a:r>
          </a:p>
          <a:p>
            <a:r>
              <a:rPr lang="en-US" sz="3200" dirty="0" smtClean="0"/>
              <a:t>Fibers from sensory receptors throughout the body lead to the dorsal roots and these dorsal ganglia.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9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Dorsal and Ventral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Ventral Root </a:t>
            </a:r>
            <a:r>
              <a:rPr lang="en-US" sz="3200" dirty="0" smtClean="0"/>
              <a:t>– contains motor fibers that supply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muscles and glands (effectors)</a:t>
            </a:r>
          </a:p>
          <a:p>
            <a:r>
              <a:rPr lang="en-US" sz="3200" dirty="0" smtClean="0"/>
              <a:t>The cell bodies of these neurons are located in the cord’s ventral gray matter (ventral horns).</a:t>
            </a:r>
          </a:p>
          <a:p>
            <a:r>
              <a:rPr lang="en-US" sz="3200" dirty="0" smtClean="0"/>
              <a:t>Because the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dorsal (sensory)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ventral (motor) </a:t>
            </a:r>
            <a:r>
              <a:rPr lang="en-US" sz="3200" dirty="0" smtClean="0"/>
              <a:t>roots combine to form the spinal nerve, all spinal nerves are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mixed nerves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253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08" y="1213945"/>
            <a:ext cx="5966214" cy="4650828"/>
          </a:xfrm>
        </p:spPr>
      </p:pic>
    </p:spTree>
    <p:extLst>
      <p:ext uri="{BB962C8B-B14F-4D97-AF65-F5344CB8AC3E}">
        <p14:creationId xmlns:p14="http://schemas.microsoft.com/office/powerpoint/2010/main" val="383196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SLO: 1.2.2   </a:t>
            </a:r>
            <a:r>
              <a:rPr lang="en-US" dirty="0"/>
              <a:t>naming and locating basic components of the peripheral nervous system, including dermatomes</a:t>
            </a:r>
          </a:p>
          <a:p>
            <a:r>
              <a:rPr lang="en-US" sz="3200" dirty="0" smtClean="0"/>
              <a:t>Sensory neurons from all over the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skin</a:t>
            </a:r>
            <a:r>
              <a:rPr lang="en-US" sz="3200" dirty="0" smtClean="0"/>
              <a:t>, except for the skin of the face and scalp, feed information into the spinal cord through the spinal nerves.</a:t>
            </a:r>
          </a:p>
          <a:p>
            <a:r>
              <a:rPr lang="en-US" sz="3200" dirty="0" smtClean="0"/>
              <a:t>The skin surface can be mapped into distinct regions that are supplied by a single spinal nerve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71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Dermatomes</a:t>
            </a:r>
            <a:br>
              <a:rPr lang="en-US" dirty="0" smtClean="0"/>
            </a:br>
            <a:r>
              <a:rPr lang="en-US" dirty="0" smtClean="0"/>
              <a:t>see text pg. 202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12" y="973740"/>
            <a:ext cx="4532586" cy="4845898"/>
          </a:xfrm>
        </p:spPr>
      </p:pic>
    </p:spTree>
    <p:extLst>
      <p:ext uri="{BB962C8B-B14F-4D97-AF65-F5344CB8AC3E}">
        <p14:creationId xmlns:p14="http://schemas.microsoft.com/office/powerpoint/2010/main" val="361503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Sensation from a given dermatome is carried over its corresponding spinal nerve.  This information can be used to identify the spinal nerve or spinal segment that is involved in an injury.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21" y="3438854"/>
            <a:ext cx="4419961" cy="285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860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80</TotalTime>
  <Words>610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 Light</vt:lpstr>
      <vt:lpstr>Metropolitan</vt:lpstr>
      <vt:lpstr>Spinal Nerves and Reflex Arc</vt:lpstr>
      <vt:lpstr>The Spinal Cord</vt:lpstr>
      <vt:lpstr>Practice</vt:lpstr>
      <vt:lpstr>Dorsal and Ventral Roots</vt:lpstr>
      <vt:lpstr>Dorsal and Ventral Roots</vt:lpstr>
      <vt:lpstr>PowerPoint Presentation</vt:lpstr>
      <vt:lpstr>Dermatomes</vt:lpstr>
      <vt:lpstr>Dermatomes see text pg. 202</vt:lpstr>
      <vt:lpstr>Dermatomes</vt:lpstr>
      <vt:lpstr>Dermatomes</vt:lpstr>
      <vt:lpstr>Reflex Arc  </vt:lpstr>
      <vt:lpstr>Reflex Arc</vt:lpstr>
      <vt:lpstr>Parts of a Reflex Arc</vt:lpstr>
      <vt:lpstr>Parts of a Reflex Arc</vt:lpstr>
      <vt:lpstr>Parts of a Reflex Arc</vt:lpstr>
      <vt:lpstr>Knee-Jerk Reflex</vt:lpstr>
      <vt:lpstr>Practice</vt:lpstr>
      <vt:lpstr>Newborn Reflexes</vt:lpstr>
    </vt:vector>
  </TitlesOfParts>
  <Company>RDCRS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Nerves and Reflex Arc</dc:title>
  <dc:creator>Madelene Caine</dc:creator>
  <cp:lastModifiedBy>Madelene Caine</cp:lastModifiedBy>
  <cp:revision>16</cp:revision>
  <dcterms:created xsi:type="dcterms:W3CDTF">2014-10-21T20:40:08Z</dcterms:created>
  <dcterms:modified xsi:type="dcterms:W3CDTF">2017-09-19T18:14:25Z</dcterms:modified>
</cp:coreProperties>
</file>