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Thymus Gland and Comparing the circulatory System and the Lymphatic System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SLOs: 2.6-2.7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894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The Thymus Gland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583"/>
            <a:ext cx="8596668" cy="4572780"/>
          </a:xfrm>
        </p:spPr>
        <p:txBody>
          <a:bodyPr/>
          <a:lstStyle/>
          <a:p>
            <a:r>
              <a:rPr lang="en-US" sz="3200" dirty="0" smtClean="0"/>
              <a:t>Located above the heart and deep to the sternum</a:t>
            </a:r>
          </a:p>
          <a:p>
            <a:r>
              <a:rPr lang="en-US" sz="3200" dirty="0" smtClean="0"/>
              <a:t>It is larger and more active earlier in life</a:t>
            </a:r>
          </a:p>
          <a:p>
            <a:r>
              <a:rPr lang="en-US" sz="3200" dirty="0" smtClean="0"/>
              <a:t>Plays a key role in immune system development before birth and during the first few months of infancy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1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183" y="373516"/>
            <a:ext cx="6036942" cy="453243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454" y="3269036"/>
            <a:ext cx="4454352" cy="312469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982" y="311444"/>
            <a:ext cx="2958291" cy="275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458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6625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969818"/>
            <a:ext cx="8596668" cy="5002271"/>
          </a:xfrm>
        </p:spPr>
        <p:txBody>
          <a:bodyPr/>
          <a:lstStyle/>
          <a:p>
            <a:r>
              <a:rPr lang="en-US" sz="3200" dirty="0" smtClean="0"/>
              <a:t>Certain lymphocyte (T- lymphocytes) must mature in the thymus gland before they can perform their functions in the immune system</a:t>
            </a:r>
          </a:p>
          <a:p>
            <a:r>
              <a:rPr lang="en-US" sz="3200" dirty="0" smtClean="0"/>
              <a:t>These T cells develop under the effects of the thymus gland hormone </a:t>
            </a:r>
            <a:r>
              <a:rPr lang="en-US" sz="3200" dirty="0" err="1" smtClean="0"/>
              <a:t>thymosin</a:t>
            </a:r>
            <a:endParaRPr lang="en-US" sz="32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109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between the Circulatory System and the Lymphatic System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9252" y="1957457"/>
            <a:ext cx="4185623" cy="5762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Circulatory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Forms a complete circuit	</a:t>
            </a:r>
          </a:p>
          <a:p>
            <a:r>
              <a:rPr lang="en-US" sz="3200" dirty="0" smtClean="0"/>
              <a:t>Moves blood</a:t>
            </a:r>
          </a:p>
          <a:p>
            <a:r>
              <a:rPr lang="en-US" sz="3200" dirty="0" smtClean="0"/>
              <a:t>Relies on the heart to pump blood</a:t>
            </a: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1872526"/>
            <a:ext cx="4185618" cy="57626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Lymphatic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3" y="2448788"/>
            <a:ext cx="4185617" cy="3304117"/>
          </a:xfrm>
        </p:spPr>
        <p:txBody>
          <a:bodyPr>
            <a:noAutofit/>
          </a:bodyPr>
          <a:lstStyle/>
          <a:p>
            <a:r>
              <a:rPr lang="en-US" sz="2400" dirty="0" smtClean="0"/>
              <a:t>Is a one way system that begins in the tissues and ends when the lymph joins the blood</a:t>
            </a:r>
          </a:p>
          <a:p>
            <a:r>
              <a:rPr lang="en-US" sz="2400" dirty="0" smtClean="0"/>
              <a:t>Moves lymph that drains from tissue</a:t>
            </a:r>
          </a:p>
          <a:p>
            <a:r>
              <a:rPr lang="en-US" sz="2400" dirty="0" smtClean="0"/>
              <a:t>Relies on contractions of segments of the lymph vessels – the more fluid the faster the rate of contraction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2764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7334" y="563881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4" y="595419"/>
            <a:ext cx="4185623" cy="576262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Circulatory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357745"/>
            <a:ext cx="4185623" cy="46836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Series of arteries and veins</a:t>
            </a:r>
          </a:p>
          <a:p>
            <a:r>
              <a:rPr lang="en-US" sz="2800" dirty="0" smtClean="0"/>
              <a:t>Arteries carrying blood under high pressure away from the heart</a:t>
            </a:r>
          </a:p>
          <a:p>
            <a:r>
              <a:rPr lang="en-US" sz="2800" dirty="0" smtClean="0"/>
              <a:t>Veins returning blood back to the heart with the help of skeletal muscles and valves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595419"/>
            <a:ext cx="4185618" cy="57626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Lymphatic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357745"/>
            <a:ext cx="4185617" cy="46836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Vessels rely on skeletal muscle contraction and valves to keep lymph moving forward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855966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192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The Thymus Gland and Comparing the circulatory System and the Lymphatic System </vt:lpstr>
      <vt:lpstr>The Thymus Gland</vt:lpstr>
      <vt:lpstr>PowerPoint Presentation</vt:lpstr>
      <vt:lpstr>PowerPoint Presentation</vt:lpstr>
      <vt:lpstr>Comparisons between the Circulatory System and the Lymphatic System</vt:lpstr>
      <vt:lpstr>PowerPoint Presentation</vt:lpstr>
    </vt:vector>
  </TitlesOfParts>
  <Company>RDCRS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Thymus Gland and Comparing the circulatory System and the Lymphatic System</dc:title>
  <dc:creator>Madelene Caine</dc:creator>
  <cp:lastModifiedBy>Madelene Caine</cp:lastModifiedBy>
  <cp:revision>6</cp:revision>
  <dcterms:created xsi:type="dcterms:W3CDTF">2016-04-27T23:01:58Z</dcterms:created>
  <dcterms:modified xsi:type="dcterms:W3CDTF">2016-04-27T23:38:17Z</dcterms:modified>
</cp:coreProperties>
</file>